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9" r:id="rId2"/>
    <p:sldMasterId id="2147483702" r:id="rId3"/>
    <p:sldMasterId id="2147483714" r:id="rId4"/>
  </p:sldMasterIdLst>
  <p:notesMasterIdLst>
    <p:notesMasterId r:id="rId51"/>
  </p:notesMasterIdLst>
  <p:sldIdLst>
    <p:sldId id="332" r:id="rId5"/>
    <p:sldId id="329" r:id="rId6"/>
    <p:sldId id="4178" r:id="rId7"/>
    <p:sldId id="313" r:id="rId8"/>
    <p:sldId id="314" r:id="rId9"/>
    <p:sldId id="315" r:id="rId10"/>
    <p:sldId id="322" r:id="rId11"/>
    <p:sldId id="4157" r:id="rId12"/>
    <p:sldId id="321" r:id="rId13"/>
    <p:sldId id="330" r:id="rId14"/>
    <p:sldId id="333" r:id="rId15"/>
    <p:sldId id="327" r:id="rId16"/>
    <p:sldId id="317" r:id="rId17"/>
    <p:sldId id="4160" r:id="rId18"/>
    <p:sldId id="4161" r:id="rId19"/>
    <p:sldId id="4162" r:id="rId20"/>
    <p:sldId id="4163" r:id="rId21"/>
    <p:sldId id="4164" r:id="rId22"/>
    <p:sldId id="4165" r:id="rId23"/>
    <p:sldId id="4179" r:id="rId24"/>
    <p:sldId id="316" r:id="rId25"/>
    <p:sldId id="257" r:id="rId26"/>
    <p:sldId id="323" r:id="rId27"/>
    <p:sldId id="4169" r:id="rId28"/>
    <p:sldId id="4170" r:id="rId29"/>
    <p:sldId id="4180" r:id="rId30"/>
    <p:sldId id="4171" r:id="rId31"/>
    <p:sldId id="4172" r:id="rId32"/>
    <p:sldId id="4174" r:id="rId33"/>
    <p:sldId id="4175" r:id="rId34"/>
    <p:sldId id="4176" r:id="rId35"/>
    <p:sldId id="4177" r:id="rId36"/>
    <p:sldId id="4181" r:id="rId37"/>
    <p:sldId id="325" r:id="rId38"/>
    <p:sldId id="4185" r:id="rId39"/>
    <p:sldId id="4186" r:id="rId40"/>
    <p:sldId id="4193" r:id="rId41"/>
    <p:sldId id="4187" r:id="rId42"/>
    <p:sldId id="4188" r:id="rId43"/>
    <p:sldId id="4189" r:id="rId44"/>
    <p:sldId id="4190" r:id="rId45"/>
    <p:sldId id="4191" r:id="rId46"/>
    <p:sldId id="4192" r:id="rId47"/>
    <p:sldId id="4183" r:id="rId48"/>
    <p:sldId id="4182" r:id="rId49"/>
    <p:sldId id="324" r:id="rId50"/>
  </p:sldIdLst>
  <p:sldSz cx="9144000" cy="5143500" type="screen16x9"/>
  <p:notesSz cx="6858000" cy="9144000"/>
  <p:embeddedFontLst>
    <p:embeddedFont>
      <p:font typeface="Bebas Neue" panose="020B0606020202050201" pitchFamily="34" charset="0"/>
      <p:regular r:id="rId52"/>
    </p:embeddedFont>
    <p:embeddedFont>
      <p:font typeface="Darker Grotesque" panose="020B0604020202020204" charset="0"/>
      <p:regular r:id="rId53"/>
      <p:bold r:id="rId54"/>
    </p:embeddedFont>
    <p:embeddedFont>
      <p:font typeface="Darker Grotesque Medium" panose="020B0604020202020204" charset="0"/>
      <p:regular r:id="rId55"/>
      <p:bold r:id="rId56"/>
    </p:embeddedFont>
    <p:embeddedFont>
      <p:font typeface="Montserrat" panose="00000500000000000000" pitchFamily="2" charset="0"/>
      <p:regular r:id="rId57"/>
      <p:bold r:id="rId58"/>
      <p:italic r:id="rId59"/>
      <p:boldItalic r:id="rId60"/>
    </p:embeddedFont>
    <p:embeddedFont>
      <p:font typeface="Montserrat ExtraBold" panose="00000900000000000000" pitchFamily="2" charset="0"/>
      <p:bold r:id="rId61"/>
      <p:boldItalic r:id="rId62"/>
    </p:embeddedFont>
    <p:embeddedFont>
      <p:font typeface="Montserrat Light" panose="00000400000000000000" pitchFamily="2" charset="0"/>
      <p:regular r:id="rId63"/>
      <p:italic r:id="rId64"/>
    </p:embeddedFont>
    <p:embeddedFont>
      <p:font typeface="Open Sans" panose="020B0606030504020204" pitchFamily="34" charset="0"/>
      <p:regular r:id="rId65"/>
      <p:bold r:id="rId66"/>
      <p:italic r:id="rId67"/>
      <p:boldItalic r:id="rId68"/>
    </p:embeddedFont>
    <p:embeddedFont>
      <p:font typeface="Roboto Condensed Light" panose="02000000000000000000" pitchFamily="2" charset="0"/>
      <p:regular r:id="rId69"/>
      <p:italic r:id="rId70"/>
    </p:embeddedFont>
    <p:embeddedFont>
      <p:font typeface="Roboto Mono Medium" panose="00000009000000000000" pitchFamily="49" charset="0"/>
      <p:regular r:id="rId71"/>
      <p:italic r:id="rId72"/>
    </p:embeddedFont>
    <p:embeddedFont>
      <p:font typeface="Roboto Mono Regular" panose="020B0604020202020204" charset="0"/>
      <p:regular r:id="rId73"/>
    </p:embeddedFont>
    <p:embeddedFont>
      <p:font typeface="Syncopate" panose="020B0604020202020204" charset="0"/>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400FE"/>
    <a:srgbClr val="FEAD1F"/>
    <a:srgbClr val="C4F502"/>
    <a:srgbClr val="1A1C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FDE89A-745E-42F0-8126-8B645109C972}">
  <a:tblStyle styleId="{02FDE89A-745E-42F0-8126-8B645109C9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9c08e65e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9c08e65e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246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44981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974067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3697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00343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9214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0261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99989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7359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ec5b48f6d3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ec5b48f6d3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74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38956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882280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456251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045582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564300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697296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2831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ec5b48f6d3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ec5b48f6d3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19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3009634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641858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ec5b48f6d3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ec5b48f6d3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934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655660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315577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06577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119225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349054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3846486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074521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3262113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7486517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ec5b48f6d3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ec5b48f6d3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506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154439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342001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Arial"/>
              <a:sym typeface="Arial"/>
            </a:endParaRPr>
          </a:p>
        </p:txBody>
      </p:sp>
    </p:spTree>
    <p:extLst>
      <p:ext uri="{BB962C8B-B14F-4D97-AF65-F5344CB8AC3E}">
        <p14:creationId xmlns:p14="http://schemas.microsoft.com/office/powerpoint/2010/main" val="275297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1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2FCB0-6852-4133-82BB-30C0051594F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CD69DF7-4CB6-4FF7-9CCD-58DA8965AA7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340C549-B9FD-40E2-8A71-04AFBD3E558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921D5CB-454E-483D-900C-7ED4C57CB297}"/>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6" name="Footer Placeholder 5">
            <a:extLst>
              <a:ext uri="{FF2B5EF4-FFF2-40B4-BE49-F238E27FC236}">
                <a16:creationId xmlns:a16="http://schemas.microsoft.com/office/drawing/2014/main" id="{D1B69BC9-AC21-497C-BF64-94BB8FB0E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3C9727-2A4A-48BE-906D-4059D109C5B9}"/>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2135592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D06B1-CFCE-47CB-87D7-7FEA7D0CCD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C240F6-3E07-4166-B9CA-BD2903745B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2B808B-4DC5-47A5-A5CA-E7B2671B2FF1}"/>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5" name="Footer Placeholder 4">
            <a:extLst>
              <a:ext uri="{FF2B5EF4-FFF2-40B4-BE49-F238E27FC236}">
                <a16:creationId xmlns:a16="http://schemas.microsoft.com/office/drawing/2014/main" id="{59B9575B-896E-44B2-BB89-0071FCD15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66743-11AC-40CC-AB54-E7800C6B5962}"/>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17723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4CD9F3-8ADF-4CAE-AF0E-51E7082B82A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577A1B-287D-4507-A6A6-C3214C16C23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FF7AF-C7B0-4D5E-9F04-7395E3DBB0F2}"/>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5" name="Footer Placeholder 4">
            <a:extLst>
              <a:ext uri="{FF2B5EF4-FFF2-40B4-BE49-F238E27FC236}">
                <a16:creationId xmlns:a16="http://schemas.microsoft.com/office/drawing/2014/main" id="{FCB4D85A-7654-45B8-99C6-E49535844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74A2C-AB87-41F8-AB2F-1A186C406B3D}"/>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4280909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1_Title slid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1450" y="1335588"/>
            <a:ext cx="8220900" cy="2472300"/>
          </a:xfrm>
          <a:prstGeom prst="rect">
            <a:avLst/>
          </a:prstGeom>
          <a:effectLst>
            <a:outerShdw blurRad="1428750" dist="19050" dir="5400000" algn="bl" rotWithShape="0">
              <a:srgbClr val="000000">
                <a:alpha val="20000"/>
              </a:srgbClr>
            </a:outerShdw>
          </a:effectLst>
        </p:spPr>
        <p:txBody>
          <a:bodyPr spcFirstLastPara="1" wrap="square" lIns="91425" tIns="91425" rIns="91425" bIns="91425" anchor="ctr" anchorCtr="0">
            <a:noAutofit/>
          </a:bodyPr>
          <a:lstStyle>
            <a:lvl1pPr lvl="0" algn="ctr" rtl="0">
              <a:lnSpc>
                <a:spcPct val="80000"/>
              </a:lnSpc>
              <a:spcBef>
                <a:spcPts val="0"/>
              </a:spcBef>
              <a:spcAft>
                <a:spcPts val="0"/>
              </a:spcAft>
              <a:buClr>
                <a:schemeClr val="lt1"/>
              </a:buClr>
              <a:buSzPts val="4500"/>
              <a:buFont typeface="Archivo Black"/>
              <a:buNone/>
              <a:defRPr sz="4500" b="1">
                <a:solidFill>
                  <a:schemeClr val="lt1"/>
                </a:solidFill>
              </a:defRPr>
            </a:lvl1pPr>
            <a:lvl2pPr lvl="1" algn="ctr" rtl="0">
              <a:spcBef>
                <a:spcPts val="0"/>
              </a:spcBef>
              <a:spcAft>
                <a:spcPts val="0"/>
              </a:spcAft>
              <a:buClr>
                <a:schemeClr val="lt1"/>
              </a:buClr>
              <a:buSzPts val="4500"/>
              <a:buNone/>
              <a:defRPr sz="4500">
                <a:solidFill>
                  <a:schemeClr val="lt1"/>
                </a:solidFill>
              </a:defRPr>
            </a:lvl2pPr>
            <a:lvl3pPr lvl="2" algn="ctr" rtl="0">
              <a:spcBef>
                <a:spcPts val="0"/>
              </a:spcBef>
              <a:spcAft>
                <a:spcPts val="0"/>
              </a:spcAft>
              <a:buClr>
                <a:schemeClr val="lt1"/>
              </a:buClr>
              <a:buSzPts val="4500"/>
              <a:buNone/>
              <a:defRPr sz="4500">
                <a:solidFill>
                  <a:schemeClr val="lt1"/>
                </a:solidFill>
              </a:defRPr>
            </a:lvl3pPr>
            <a:lvl4pPr lvl="3" algn="ctr" rtl="0">
              <a:spcBef>
                <a:spcPts val="0"/>
              </a:spcBef>
              <a:spcAft>
                <a:spcPts val="0"/>
              </a:spcAft>
              <a:buClr>
                <a:schemeClr val="lt1"/>
              </a:buClr>
              <a:buSzPts val="4500"/>
              <a:buNone/>
              <a:defRPr sz="4500">
                <a:solidFill>
                  <a:schemeClr val="lt1"/>
                </a:solidFill>
              </a:defRPr>
            </a:lvl4pPr>
            <a:lvl5pPr lvl="4" algn="ctr" rtl="0">
              <a:spcBef>
                <a:spcPts val="0"/>
              </a:spcBef>
              <a:spcAft>
                <a:spcPts val="0"/>
              </a:spcAft>
              <a:buClr>
                <a:schemeClr val="lt1"/>
              </a:buClr>
              <a:buSzPts val="4500"/>
              <a:buNone/>
              <a:defRPr sz="4500">
                <a:solidFill>
                  <a:schemeClr val="lt1"/>
                </a:solidFill>
              </a:defRPr>
            </a:lvl5pPr>
            <a:lvl6pPr lvl="5" algn="ctr" rtl="0">
              <a:spcBef>
                <a:spcPts val="0"/>
              </a:spcBef>
              <a:spcAft>
                <a:spcPts val="0"/>
              </a:spcAft>
              <a:buClr>
                <a:schemeClr val="lt1"/>
              </a:buClr>
              <a:buSzPts val="4500"/>
              <a:buNone/>
              <a:defRPr sz="4500">
                <a:solidFill>
                  <a:schemeClr val="lt1"/>
                </a:solidFill>
              </a:defRPr>
            </a:lvl6pPr>
            <a:lvl7pPr lvl="6" algn="ctr" rtl="0">
              <a:spcBef>
                <a:spcPts val="0"/>
              </a:spcBef>
              <a:spcAft>
                <a:spcPts val="0"/>
              </a:spcAft>
              <a:buClr>
                <a:schemeClr val="lt1"/>
              </a:buClr>
              <a:buSzPts val="4500"/>
              <a:buNone/>
              <a:defRPr sz="4500">
                <a:solidFill>
                  <a:schemeClr val="lt1"/>
                </a:solidFill>
              </a:defRPr>
            </a:lvl7pPr>
            <a:lvl8pPr lvl="7" algn="ctr" rtl="0">
              <a:spcBef>
                <a:spcPts val="0"/>
              </a:spcBef>
              <a:spcAft>
                <a:spcPts val="0"/>
              </a:spcAft>
              <a:buClr>
                <a:schemeClr val="lt1"/>
              </a:buClr>
              <a:buSzPts val="4500"/>
              <a:buNone/>
              <a:defRPr sz="4500">
                <a:solidFill>
                  <a:schemeClr val="lt1"/>
                </a:solidFill>
              </a:defRPr>
            </a:lvl8pPr>
            <a:lvl9pPr lvl="8" algn="ctr" rtl="0">
              <a:spcBef>
                <a:spcPts val="0"/>
              </a:spcBef>
              <a:spcAft>
                <a:spcPts val="0"/>
              </a:spcAft>
              <a:buClr>
                <a:schemeClr val="lt1"/>
              </a:buClr>
              <a:buSzPts val="4500"/>
              <a:buNone/>
              <a:defRPr sz="4500">
                <a:solidFill>
                  <a:schemeClr val="lt1"/>
                </a:solidFill>
              </a:defRPr>
            </a:lvl9pPr>
          </a:lstStyle>
          <a:p>
            <a:endParaRPr/>
          </a:p>
        </p:txBody>
      </p:sp>
      <p:sp>
        <p:nvSpPr>
          <p:cNvPr id="10" name="Google Shape;10;p2"/>
          <p:cNvSpPr txBox="1">
            <a:spLocks noGrp="1"/>
          </p:cNvSpPr>
          <p:nvPr>
            <p:ph type="subTitle" idx="1"/>
          </p:nvPr>
        </p:nvSpPr>
        <p:spPr>
          <a:xfrm>
            <a:off x="3324000" y="4227825"/>
            <a:ext cx="2496000" cy="475800"/>
          </a:xfrm>
          <a:prstGeom prst="rect">
            <a:avLst/>
          </a:prstGeom>
          <a:noFill/>
          <a:ln>
            <a:noFill/>
          </a:ln>
        </p:spPr>
        <p:txBody>
          <a:bodyPr spcFirstLastPara="1" wrap="square" lIns="0" tIns="0" rIns="0" bIns="0" anchor="b" anchorCtr="0">
            <a:noAutofit/>
          </a:bodyPr>
          <a:lstStyle>
            <a:lvl1pPr lvl="0" algn="ctr" rtl="0">
              <a:lnSpc>
                <a:spcPct val="8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2pPr>
            <a:lvl3pPr lvl="2"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3pPr>
            <a:lvl4pPr lvl="3"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4pPr>
            <a:lvl5pPr lvl="4"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5pPr>
            <a:lvl6pPr lvl="5"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6pPr>
            <a:lvl7pPr lvl="6"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7pPr>
            <a:lvl8pPr lvl="7"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8pPr>
            <a:lvl9pPr lvl="8"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9pPr>
          </a:lstStyle>
          <a:p>
            <a:endParaRPr/>
          </a:p>
        </p:txBody>
      </p:sp>
      <p:sp>
        <p:nvSpPr>
          <p:cNvPr id="11" name="Google Shape;11;p2"/>
          <p:cNvSpPr txBox="1">
            <a:spLocks noGrp="1"/>
          </p:cNvSpPr>
          <p:nvPr>
            <p:ph type="subTitle" idx="2"/>
          </p:nvPr>
        </p:nvSpPr>
        <p:spPr>
          <a:xfrm>
            <a:off x="2307550" y="358993"/>
            <a:ext cx="4528800" cy="4758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2pPr>
            <a:lvl3pPr lvl="2"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3pPr>
            <a:lvl4pPr lvl="3"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4pPr>
            <a:lvl5pPr lvl="4"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5pPr>
            <a:lvl6pPr lvl="5"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6pPr>
            <a:lvl7pPr lvl="6"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7pPr>
            <a:lvl8pPr lvl="7"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8pPr>
            <a:lvl9pPr lvl="8" algn="ctr" rtl="0">
              <a:lnSpc>
                <a:spcPct val="100000"/>
              </a:lnSpc>
              <a:spcBef>
                <a:spcPts val="0"/>
              </a:spcBef>
              <a:spcAft>
                <a:spcPts val="0"/>
              </a:spcAft>
              <a:buClr>
                <a:schemeClr val="lt1"/>
              </a:buClr>
              <a:buSzPts val="1400"/>
              <a:buFont typeface="Darker Grotesque Medium"/>
              <a:buNone/>
              <a:defRPr>
                <a:solidFill>
                  <a:schemeClr val="lt1"/>
                </a:solidFill>
                <a:latin typeface="Darker Grotesque Medium"/>
                <a:ea typeface="Darker Grotesque Medium"/>
                <a:cs typeface="Darker Grotesque Medium"/>
                <a:sym typeface="Darker Grotesque Medium"/>
              </a:defRPr>
            </a:lvl9pPr>
          </a:lstStyle>
          <a:p>
            <a:endParaRPr/>
          </a:p>
        </p:txBody>
      </p:sp>
      <p:sp>
        <p:nvSpPr>
          <p:cNvPr id="12" name="Google Shape;12;p2"/>
          <p:cNvSpPr/>
          <p:nvPr/>
        </p:nvSpPr>
        <p:spPr>
          <a:xfrm rot="-338">
            <a:off x="0" y="452"/>
            <a:ext cx="9144000" cy="4130700"/>
          </a:xfrm>
          <a:prstGeom prst="rect">
            <a:avLst/>
          </a:prstGeom>
          <a:gradFill>
            <a:gsLst>
              <a:gs pos="0">
                <a:srgbClr val="FFFFFF">
                  <a:alpha val="0"/>
                </a:srgbClr>
              </a:gs>
              <a:gs pos="50000">
                <a:srgbClr val="FFFFFF">
                  <a:alpha val="0"/>
                </a:srgbClr>
              </a:gs>
              <a:gs pos="100000">
                <a:srgbClr val="191919">
                  <a:alpha val="6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548044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46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86E0CD-5B29-68EC-9F38-52B20C46A1BA}"/>
              </a:ext>
            </a:extLst>
          </p:cNvPr>
          <p:cNvSpPr>
            <a:spLocks noGrp="1"/>
          </p:cNvSpPr>
          <p:nvPr>
            <p:ph type="pic" sz="quarter" idx="14"/>
          </p:nvPr>
        </p:nvSpPr>
        <p:spPr>
          <a:xfrm>
            <a:off x="5797142" y="858898"/>
            <a:ext cx="2545904" cy="3291071"/>
          </a:xfrm>
          <a:custGeom>
            <a:avLst/>
            <a:gdLst>
              <a:gd name="connsiteX0" fmla="*/ 0 w 3317132"/>
              <a:gd name="connsiteY0" fmla="*/ 0 h 4289148"/>
              <a:gd name="connsiteX1" fmla="*/ 2733474 w 3317132"/>
              <a:gd name="connsiteY1" fmla="*/ 0 h 4289148"/>
              <a:gd name="connsiteX2" fmla="*/ 3317132 w 3317132"/>
              <a:gd name="connsiteY2" fmla="*/ 563454 h 4289148"/>
              <a:gd name="connsiteX3" fmla="*/ 3317132 w 3317132"/>
              <a:gd name="connsiteY3" fmla="*/ 4289148 h 4289148"/>
              <a:gd name="connsiteX4" fmla="*/ 496112 w 3317132"/>
              <a:gd name="connsiteY4" fmla="*/ 4289148 h 4289148"/>
              <a:gd name="connsiteX5" fmla="*/ 0 w 3317132"/>
              <a:gd name="connsiteY5" fmla="*/ 3773582 h 428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132" h="4289148">
                <a:moveTo>
                  <a:pt x="0" y="0"/>
                </a:moveTo>
                <a:lnTo>
                  <a:pt x="2733474" y="0"/>
                </a:lnTo>
                <a:lnTo>
                  <a:pt x="3317132" y="563454"/>
                </a:lnTo>
                <a:lnTo>
                  <a:pt x="3317132" y="4289148"/>
                </a:lnTo>
                <a:lnTo>
                  <a:pt x="496112" y="4289148"/>
                </a:lnTo>
                <a:lnTo>
                  <a:pt x="0" y="3773582"/>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43" tIns="91422" rIns="182843" bIns="91422" rtlCol="0" anchor="ctr">
            <a:noAutofit/>
          </a:bodyPr>
          <a:lstStyle>
            <a:lvl1pPr>
              <a:defRPr lang="en-US" sz="900" b="0" i="0" dirty="0">
                <a:solidFill>
                  <a:schemeClr val="tx1"/>
                </a:solidFill>
                <a:latin typeface="Open Sans" pitchFamily="2" charset="0"/>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4233636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8B7F4E3-F8E3-CE70-FAB6-875E7185ECC3}"/>
              </a:ext>
            </a:extLst>
          </p:cNvPr>
          <p:cNvSpPr>
            <a:spLocks noGrp="1"/>
          </p:cNvSpPr>
          <p:nvPr>
            <p:ph type="pic" sz="quarter" idx="26"/>
          </p:nvPr>
        </p:nvSpPr>
        <p:spPr>
          <a:xfrm>
            <a:off x="0" y="1"/>
            <a:ext cx="4043821" cy="5143500"/>
          </a:xfrm>
          <a:solidFill>
            <a:schemeClr val="bg2">
              <a:lumMod val="95000"/>
            </a:schemeClr>
          </a:solidFill>
        </p:spPr>
        <p:txBody>
          <a:bodyPr vert="horz" wrap="square" lIns="182843" tIns="91422" rIns="182843" bIns="91422" rtlCol="0" anchor="ctr">
            <a:noAutofit/>
          </a:bodyPr>
          <a:lstStyle>
            <a:lvl1pPr>
              <a:defRPr lang="en-US" sz="900"/>
            </a:lvl1pPr>
          </a:lstStyle>
          <a:p>
            <a:pPr marL="0" lvl="0" indent="0" algn="ctr">
              <a:buNone/>
            </a:pPr>
            <a:endParaRPr lang="en-US"/>
          </a:p>
        </p:txBody>
      </p:sp>
    </p:spTree>
    <p:extLst>
      <p:ext uri="{BB962C8B-B14F-4D97-AF65-F5344CB8AC3E}">
        <p14:creationId xmlns:p14="http://schemas.microsoft.com/office/powerpoint/2010/main" val="1526986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CE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FD9A2DA-8ACF-DCF8-D598-279B05E5982E}"/>
              </a:ext>
            </a:extLst>
          </p:cNvPr>
          <p:cNvSpPr>
            <a:spLocks noGrp="1"/>
          </p:cNvSpPr>
          <p:nvPr>
            <p:ph type="pic" sz="quarter" idx="10"/>
          </p:nvPr>
        </p:nvSpPr>
        <p:spPr>
          <a:xfrm>
            <a:off x="1134503" y="1164981"/>
            <a:ext cx="2638380" cy="2637693"/>
          </a:xfrm>
          <a:custGeom>
            <a:avLst/>
            <a:gdLst>
              <a:gd name="connsiteX0" fmla="*/ 2379785 w 4759570"/>
              <a:gd name="connsiteY0" fmla="*/ 0 h 4759570"/>
              <a:gd name="connsiteX1" fmla="*/ 4759570 w 4759570"/>
              <a:gd name="connsiteY1" fmla="*/ 2379785 h 4759570"/>
              <a:gd name="connsiteX2" fmla="*/ 2379785 w 4759570"/>
              <a:gd name="connsiteY2" fmla="*/ 4759570 h 4759570"/>
              <a:gd name="connsiteX3" fmla="*/ 0 w 4759570"/>
              <a:gd name="connsiteY3" fmla="*/ 2379785 h 4759570"/>
              <a:gd name="connsiteX4" fmla="*/ 2379785 w 4759570"/>
              <a:gd name="connsiteY4" fmla="*/ 0 h 475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570" h="4759570">
                <a:moveTo>
                  <a:pt x="2379785" y="0"/>
                </a:moveTo>
                <a:cubicBezTo>
                  <a:pt x="3694104" y="0"/>
                  <a:pt x="4759570" y="1065466"/>
                  <a:pt x="4759570" y="2379785"/>
                </a:cubicBezTo>
                <a:cubicBezTo>
                  <a:pt x="4759570" y="3694104"/>
                  <a:pt x="3694104" y="4759570"/>
                  <a:pt x="2379785" y="4759570"/>
                </a:cubicBezTo>
                <a:cubicBezTo>
                  <a:pt x="1065466" y="4759570"/>
                  <a:pt x="0" y="3694104"/>
                  <a:pt x="0" y="2379785"/>
                </a:cubicBezTo>
                <a:cubicBezTo>
                  <a:pt x="0" y="1065466"/>
                  <a:pt x="1065466" y="0"/>
                  <a:pt x="2379785"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900" b="0" i="0" dirty="0">
                <a:solidFill>
                  <a:schemeClr val="tx1"/>
                </a:solidFill>
                <a:latin typeface="Open Sans" pitchFamily="2" charset="0"/>
                <a:ea typeface="+mn-ea"/>
                <a:cs typeface="Heebo Light" pitchFamily="2" charset="-79"/>
              </a:defRPr>
            </a:lvl1pPr>
          </a:lstStyle>
          <a:p>
            <a:pPr marL="0" lvl="0" algn="ctr"/>
            <a:endParaRPr lang="en-US" dirty="0"/>
          </a:p>
        </p:txBody>
      </p:sp>
    </p:spTree>
    <p:extLst>
      <p:ext uri="{BB962C8B-B14F-4D97-AF65-F5344CB8AC3E}">
        <p14:creationId xmlns:p14="http://schemas.microsoft.com/office/powerpoint/2010/main" val="1036647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6" name="Picture Placeholder 9">
            <a:extLst>
              <a:ext uri="{FF2B5EF4-FFF2-40B4-BE49-F238E27FC236}">
                <a16:creationId xmlns:a16="http://schemas.microsoft.com/office/drawing/2014/main" id="{0489F703-DDC4-8D4A-D046-D0A0C7BA3695}"/>
              </a:ext>
            </a:extLst>
          </p:cNvPr>
          <p:cNvSpPr>
            <a:spLocks noGrp="1"/>
          </p:cNvSpPr>
          <p:nvPr>
            <p:ph type="pic" sz="quarter" idx="14"/>
          </p:nvPr>
        </p:nvSpPr>
        <p:spPr>
          <a:xfrm>
            <a:off x="1179436" y="1533177"/>
            <a:ext cx="1526303" cy="1525905"/>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900" b="0" i="0" dirty="0">
                <a:solidFill>
                  <a:schemeClr val="tx1"/>
                </a:solidFill>
                <a:latin typeface="Open Sans" pitchFamily="2" charset="0"/>
                <a:cs typeface="Heebo Light" pitchFamily="2" charset="-79"/>
              </a:defRPr>
            </a:lvl1pPr>
          </a:lstStyle>
          <a:p>
            <a:pPr marL="0" lvl="0" indent="0" algn="ctr">
              <a:buNone/>
            </a:pPr>
            <a:endParaRPr lang="en-US" dirty="0"/>
          </a:p>
        </p:txBody>
      </p:sp>
      <p:sp>
        <p:nvSpPr>
          <p:cNvPr id="7" name="Picture Placeholder 12">
            <a:extLst>
              <a:ext uri="{FF2B5EF4-FFF2-40B4-BE49-F238E27FC236}">
                <a16:creationId xmlns:a16="http://schemas.microsoft.com/office/drawing/2014/main" id="{AC5DCEA7-0350-A1F7-AFE3-C355DC6667CA}"/>
              </a:ext>
            </a:extLst>
          </p:cNvPr>
          <p:cNvSpPr>
            <a:spLocks noGrp="1"/>
          </p:cNvSpPr>
          <p:nvPr>
            <p:ph type="pic" sz="quarter" idx="15"/>
          </p:nvPr>
        </p:nvSpPr>
        <p:spPr>
          <a:xfrm>
            <a:off x="3808848" y="1533178"/>
            <a:ext cx="1526303" cy="1525034"/>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900" b="0" i="0" dirty="0">
                <a:solidFill>
                  <a:schemeClr val="tx1"/>
                </a:solidFill>
                <a:latin typeface="Open Sans" pitchFamily="2" charset="0"/>
                <a:ea typeface="+mn-ea"/>
                <a:cs typeface="Heebo Light" pitchFamily="2" charset="-79"/>
              </a:defRPr>
            </a:lvl1pPr>
          </a:lstStyle>
          <a:p>
            <a:pPr marL="0" lvl="0" indent="0" algn="ctr">
              <a:buNone/>
            </a:pPr>
            <a:endParaRPr lang="en-US" dirty="0"/>
          </a:p>
        </p:txBody>
      </p:sp>
      <p:sp>
        <p:nvSpPr>
          <p:cNvPr id="10" name="Picture Placeholder 9">
            <a:extLst>
              <a:ext uri="{FF2B5EF4-FFF2-40B4-BE49-F238E27FC236}">
                <a16:creationId xmlns:a16="http://schemas.microsoft.com/office/drawing/2014/main" id="{7B4A9EBE-CD60-9BDF-E130-782A35C28A0A}"/>
              </a:ext>
            </a:extLst>
          </p:cNvPr>
          <p:cNvSpPr>
            <a:spLocks noGrp="1"/>
          </p:cNvSpPr>
          <p:nvPr>
            <p:ph type="pic" sz="quarter" idx="16"/>
          </p:nvPr>
        </p:nvSpPr>
        <p:spPr>
          <a:xfrm>
            <a:off x="6438512" y="1533178"/>
            <a:ext cx="1526303" cy="1525034"/>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900" b="0" i="0" dirty="0">
                <a:solidFill>
                  <a:schemeClr val="tx1"/>
                </a:solidFill>
                <a:latin typeface="Open Sans" pitchFamily="2" charset="0"/>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2587290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Device Mockup">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BB28AF1-2E2B-22D1-861B-44E96518D0DE}"/>
              </a:ext>
            </a:extLst>
          </p:cNvPr>
          <p:cNvGrpSpPr/>
          <p:nvPr userDrawn="1"/>
        </p:nvGrpSpPr>
        <p:grpSpPr>
          <a:xfrm>
            <a:off x="5178766" y="284794"/>
            <a:ext cx="1807895" cy="3581144"/>
            <a:chOff x="19601840" y="3549898"/>
            <a:chExt cx="2357437" cy="4670913"/>
          </a:xfrm>
        </p:grpSpPr>
        <p:sp>
          <p:nvSpPr>
            <p:cNvPr id="5" name="Freeform 15">
              <a:extLst>
                <a:ext uri="{FF2B5EF4-FFF2-40B4-BE49-F238E27FC236}">
                  <a16:creationId xmlns:a16="http://schemas.microsoft.com/office/drawing/2014/main" id="{48C60144-D756-4772-2E61-C68A0058EB54}"/>
                </a:ext>
              </a:extLst>
            </p:cNvPr>
            <p:cNvSpPr>
              <a:spLocks noChangeArrowheads="1"/>
            </p:cNvSpPr>
            <p:nvPr/>
          </p:nvSpPr>
          <p:spPr bwMode="auto">
            <a:xfrm>
              <a:off x="19623821" y="3549898"/>
              <a:ext cx="2307981" cy="4670913"/>
            </a:xfrm>
            <a:custGeom>
              <a:avLst/>
              <a:gdLst>
                <a:gd name="T0" fmla="*/ 1830 w 1854"/>
                <a:gd name="T1" fmla="*/ 3460 h 3747"/>
                <a:gd name="T2" fmla="*/ 1830 w 1854"/>
                <a:gd name="T3" fmla="*/ 3460 h 3747"/>
                <a:gd name="T4" fmla="*/ 1568 w 1854"/>
                <a:gd name="T5" fmla="*/ 3723 h 3747"/>
                <a:gd name="T6" fmla="*/ 302 w 1854"/>
                <a:gd name="T7" fmla="*/ 3723 h 3747"/>
                <a:gd name="T8" fmla="*/ 302 w 1854"/>
                <a:gd name="T9" fmla="*/ 3723 h 3747"/>
                <a:gd name="T10" fmla="*/ 23 w 1854"/>
                <a:gd name="T11" fmla="*/ 3444 h 3747"/>
                <a:gd name="T12" fmla="*/ 23 w 1854"/>
                <a:gd name="T13" fmla="*/ 310 h 3747"/>
                <a:gd name="T14" fmla="*/ 23 w 1854"/>
                <a:gd name="T15" fmla="*/ 310 h 3747"/>
                <a:gd name="T16" fmla="*/ 310 w 1854"/>
                <a:gd name="T17" fmla="*/ 24 h 3747"/>
                <a:gd name="T18" fmla="*/ 1534 w 1854"/>
                <a:gd name="T19" fmla="*/ 24 h 3747"/>
                <a:gd name="T20" fmla="*/ 1534 w 1854"/>
                <a:gd name="T21" fmla="*/ 24 h 3747"/>
                <a:gd name="T22" fmla="*/ 1830 w 1854"/>
                <a:gd name="T23" fmla="*/ 320 h 3747"/>
                <a:gd name="T24" fmla="*/ 1830 w 1854"/>
                <a:gd name="T25" fmla="*/ 3460 h 3747"/>
                <a:gd name="T26" fmla="*/ 1534 w 1854"/>
                <a:gd name="T27" fmla="*/ 0 h 3747"/>
                <a:gd name="T28" fmla="*/ 310 w 1854"/>
                <a:gd name="T29" fmla="*/ 0 h 3747"/>
                <a:gd name="T30" fmla="*/ 310 w 1854"/>
                <a:gd name="T31" fmla="*/ 0 h 3747"/>
                <a:gd name="T32" fmla="*/ 0 w 1854"/>
                <a:gd name="T33" fmla="*/ 310 h 3747"/>
                <a:gd name="T34" fmla="*/ 0 w 1854"/>
                <a:gd name="T35" fmla="*/ 3444 h 3747"/>
                <a:gd name="T36" fmla="*/ 0 w 1854"/>
                <a:gd name="T37" fmla="*/ 3444 h 3747"/>
                <a:gd name="T38" fmla="*/ 302 w 1854"/>
                <a:gd name="T39" fmla="*/ 3746 h 3747"/>
                <a:gd name="T40" fmla="*/ 1568 w 1854"/>
                <a:gd name="T41" fmla="*/ 3746 h 3747"/>
                <a:gd name="T42" fmla="*/ 1568 w 1854"/>
                <a:gd name="T43" fmla="*/ 3746 h 3747"/>
                <a:gd name="T44" fmla="*/ 1853 w 1854"/>
                <a:gd name="T45" fmla="*/ 3460 h 3747"/>
                <a:gd name="T46" fmla="*/ 1853 w 1854"/>
                <a:gd name="T47" fmla="*/ 320 h 3747"/>
                <a:gd name="T48" fmla="*/ 1853 w 1854"/>
                <a:gd name="T49" fmla="*/ 320 h 3747"/>
                <a:gd name="T50" fmla="*/ 1534 w 1854"/>
                <a:gd name="T51" fmla="*/ 0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4" h="3747">
                  <a:moveTo>
                    <a:pt x="1830" y="3460"/>
                  </a:moveTo>
                  <a:lnTo>
                    <a:pt x="1830" y="3460"/>
                  </a:lnTo>
                  <a:cubicBezTo>
                    <a:pt x="1830" y="3605"/>
                    <a:pt x="1713" y="3723"/>
                    <a:pt x="1568" y="3723"/>
                  </a:cubicBezTo>
                  <a:lnTo>
                    <a:pt x="302" y="3723"/>
                  </a:lnTo>
                  <a:lnTo>
                    <a:pt x="302" y="3723"/>
                  </a:lnTo>
                  <a:cubicBezTo>
                    <a:pt x="148" y="3723"/>
                    <a:pt x="23" y="3598"/>
                    <a:pt x="23" y="3444"/>
                  </a:cubicBezTo>
                  <a:lnTo>
                    <a:pt x="23" y="310"/>
                  </a:lnTo>
                  <a:lnTo>
                    <a:pt x="23" y="310"/>
                  </a:lnTo>
                  <a:cubicBezTo>
                    <a:pt x="23" y="152"/>
                    <a:pt x="152" y="24"/>
                    <a:pt x="310" y="24"/>
                  </a:cubicBezTo>
                  <a:lnTo>
                    <a:pt x="1534" y="24"/>
                  </a:lnTo>
                  <a:lnTo>
                    <a:pt x="1534" y="24"/>
                  </a:lnTo>
                  <a:cubicBezTo>
                    <a:pt x="1697" y="24"/>
                    <a:pt x="1830" y="156"/>
                    <a:pt x="1830" y="320"/>
                  </a:cubicBezTo>
                  <a:lnTo>
                    <a:pt x="1830" y="3460"/>
                  </a:lnTo>
                  <a:close/>
                  <a:moveTo>
                    <a:pt x="1534" y="0"/>
                  </a:moveTo>
                  <a:lnTo>
                    <a:pt x="310" y="0"/>
                  </a:lnTo>
                  <a:lnTo>
                    <a:pt x="310" y="0"/>
                  </a:lnTo>
                  <a:cubicBezTo>
                    <a:pt x="139" y="0"/>
                    <a:pt x="0" y="140"/>
                    <a:pt x="0" y="310"/>
                  </a:cubicBezTo>
                  <a:lnTo>
                    <a:pt x="0" y="3444"/>
                  </a:lnTo>
                  <a:lnTo>
                    <a:pt x="0" y="3444"/>
                  </a:lnTo>
                  <a:cubicBezTo>
                    <a:pt x="0" y="3611"/>
                    <a:pt x="136" y="3746"/>
                    <a:pt x="302" y="3746"/>
                  </a:cubicBezTo>
                  <a:lnTo>
                    <a:pt x="1568" y="3746"/>
                  </a:lnTo>
                  <a:lnTo>
                    <a:pt x="1568" y="3746"/>
                  </a:lnTo>
                  <a:cubicBezTo>
                    <a:pt x="1726" y="3746"/>
                    <a:pt x="1853" y="3618"/>
                    <a:pt x="1853" y="3460"/>
                  </a:cubicBezTo>
                  <a:lnTo>
                    <a:pt x="1853" y="320"/>
                  </a:lnTo>
                  <a:lnTo>
                    <a:pt x="1853" y="320"/>
                  </a:lnTo>
                  <a:cubicBezTo>
                    <a:pt x="1853" y="144"/>
                    <a:pt x="1710" y="0"/>
                    <a:pt x="1534" y="0"/>
                  </a:cubicBezTo>
                  <a:close/>
                </a:path>
              </a:pathLst>
            </a:custGeom>
            <a:solidFill>
              <a:srgbClr val="ACAF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6" name="Freeform 16">
              <a:extLst>
                <a:ext uri="{FF2B5EF4-FFF2-40B4-BE49-F238E27FC236}">
                  <a16:creationId xmlns:a16="http://schemas.microsoft.com/office/drawing/2014/main" id="{99C474E7-4764-AE2C-385C-B46D5915AD6D}"/>
                </a:ext>
              </a:extLst>
            </p:cNvPr>
            <p:cNvSpPr>
              <a:spLocks noChangeArrowheads="1"/>
            </p:cNvSpPr>
            <p:nvPr/>
          </p:nvSpPr>
          <p:spPr bwMode="auto">
            <a:xfrm>
              <a:off x="19651296" y="3577373"/>
              <a:ext cx="2253029" cy="4610465"/>
            </a:xfrm>
            <a:custGeom>
              <a:avLst/>
              <a:gdLst>
                <a:gd name="T0" fmla="*/ 1511 w 1808"/>
                <a:gd name="T1" fmla="*/ 0 h 3700"/>
                <a:gd name="T2" fmla="*/ 287 w 1808"/>
                <a:gd name="T3" fmla="*/ 0 h 3700"/>
                <a:gd name="T4" fmla="*/ 287 w 1808"/>
                <a:gd name="T5" fmla="*/ 0 h 3700"/>
                <a:gd name="T6" fmla="*/ 0 w 1808"/>
                <a:gd name="T7" fmla="*/ 286 h 3700"/>
                <a:gd name="T8" fmla="*/ 0 w 1808"/>
                <a:gd name="T9" fmla="*/ 3420 h 3700"/>
                <a:gd name="T10" fmla="*/ 0 w 1808"/>
                <a:gd name="T11" fmla="*/ 3420 h 3700"/>
                <a:gd name="T12" fmla="*/ 279 w 1808"/>
                <a:gd name="T13" fmla="*/ 3699 h 3700"/>
                <a:gd name="T14" fmla="*/ 1545 w 1808"/>
                <a:gd name="T15" fmla="*/ 3699 h 3700"/>
                <a:gd name="T16" fmla="*/ 1545 w 1808"/>
                <a:gd name="T17" fmla="*/ 3699 h 3700"/>
                <a:gd name="T18" fmla="*/ 1807 w 1808"/>
                <a:gd name="T19" fmla="*/ 3436 h 3700"/>
                <a:gd name="T20" fmla="*/ 1807 w 1808"/>
                <a:gd name="T21" fmla="*/ 296 h 3700"/>
                <a:gd name="T22" fmla="*/ 1807 w 1808"/>
                <a:gd name="T23" fmla="*/ 296 h 3700"/>
                <a:gd name="T24" fmla="*/ 1511 w 1808"/>
                <a:gd name="T25" fmla="*/ 0 h 3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8" h="3700">
                  <a:moveTo>
                    <a:pt x="1511" y="0"/>
                  </a:moveTo>
                  <a:lnTo>
                    <a:pt x="287" y="0"/>
                  </a:lnTo>
                  <a:lnTo>
                    <a:pt x="287" y="0"/>
                  </a:lnTo>
                  <a:cubicBezTo>
                    <a:pt x="129" y="0"/>
                    <a:pt x="0" y="128"/>
                    <a:pt x="0" y="286"/>
                  </a:cubicBezTo>
                  <a:lnTo>
                    <a:pt x="0" y="3420"/>
                  </a:lnTo>
                  <a:lnTo>
                    <a:pt x="0" y="3420"/>
                  </a:lnTo>
                  <a:cubicBezTo>
                    <a:pt x="0" y="3574"/>
                    <a:pt x="125" y="3699"/>
                    <a:pt x="279" y="3699"/>
                  </a:cubicBezTo>
                  <a:lnTo>
                    <a:pt x="1545" y="3699"/>
                  </a:lnTo>
                  <a:lnTo>
                    <a:pt x="1545" y="3699"/>
                  </a:lnTo>
                  <a:cubicBezTo>
                    <a:pt x="1690" y="3699"/>
                    <a:pt x="1807" y="3581"/>
                    <a:pt x="1807" y="3436"/>
                  </a:cubicBezTo>
                  <a:lnTo>
                    <a:pt x="1807" y="296"/>
                  </a:lnTo>
                  <a:lnTo>
                    <a:pt x="1807" y="296"/>
                  </a:lnTo>
                  <a:cubicBezTo>
                    <a:pt x="1807" y="132"/>
                    <a:pt x="1674" y="0"/>
                    <a:pt x="1511"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7" name="Freeform 17">
              <a:extLst>
                <a:ext uri="{FF2B5EF4-FFF2-40B4-BE49-F238E27FC236}">
                  <a16:creationId xmlns:a16="http://schemas.microsoft.com/office/drawing/2014/main" id="{C98AF5D7-97D7-47AB-0322-BE7CC847E448}"/>
                </a:ext>
              </a:extLst>
            </p:cNvPr>
            <p:cNvSpPr>
              <a:spLocks noChangeArrowheads="1"/>
            </p:cNvSpPr>
            <p:nvPr/>
          </p:nvSpPr>
          <p:spPr bwMode="auto">
            <a:xfrm>
              <a:off x="19755707" y="3670791"/>
              <a:ext cx="2049705" cy="4423631"/>
            </a:xfrm>
            <a:custGeom>
              <a:avLst/>
              <a:gdLst>
                <a:gd name="T0" fmla="*/ 1404 w 1646"/>
                <a:gd name="T1" fmla="*/ 0 h 3548"/>
                <a:gd name="T2" fmla="*/ 1189 w 1646"/>
                <a:gd name="T3" fmla="*/ 0 h 3548"/>
                <a:gd name="T4" fmla="*/ 1189 w 1646"/>
                <a:gd name="T5" fmla="*/ 0 h 3548"/>
                <a:gd name="T6" fmla="*/ 1160 w 1646"/>
                <a:gd name="T7" fmla="*/ 29 h 3548"/>
                <a:gd name="T8" fmla="*/ 1160 w 1646"/>
                <a:gd name="T9" fmla="*/ 87 h 3548"/>
                <a:gd name="T10" fmla="*/ 1160 w 1646"/>
                <a:gd name="T11" fmla="*/ 87 h 3548"/>
                <a:gd name="T12" fmla="*/ 1096 w 1646"/>
                <a:gd name="T13" fmla="*/ 151 h 3548"/>
                <a:gd name="T14" fmla="*/ 549 w 1646"/>
                <a:gd name="T15" fmla="*/ 151 h 3548"/>
                <a:gd name="T16" fmla="*/ 549 w 1646"/>
                <a:gd name="T17" fmla="*/ 151 h 3548"/>
                <a:gd name="T18" fmla="*/ 486 w 1646"/>
                <a:gd name="T19" fmla="*/ 87 h 3548"/>
                <a:gd name="T20" fmla="*/ 486 w 1646"/>
                <a:gd name="T21" fmla="*/ 23 h 3548"/>
                <a:gd name="T22" fmla="*/ 486 w 1646"/>
                <a:gd name="T23" fmla="*/ 23 h 3548"/>
                <a:gd name="T24" fmla="*/ 462 w 1646"/>
                <a:gd name="T25" fmla="*/ 0 h 3548"/>
                <a:gd name="T26" fmla="*/ 233 w 1646"/>
                <a:gd name="T27" fmla="*/ 0 h 3548"/>
                <a:gd name="T28" fmla="*/ 233 w 1646"/>
                <a:gd name="T29" fmla="*/ 0 h 3548"/>
                <a:gd name="T30" fmla="*/ 0 w 1646"/>
                <a:gd name="T31" fmla="*/ 232 h 3548"/>
                <a:gd name="T32" fmla="*/ 0 w 1646"/>
                <a:gd name="T33" fmla="*/ 3322 h 3548"/>
                <a:gd name="T34" fmla="*/ 0 w 1646"/>
                <a:gd name="T35" fmla="*/ 3322 h 3548"/>
                <a:gd name="T36" fmla="*/ 225 w 1646"/>
                <a:gd name="T37" fmla="*/ 3547 h 3548"/>
                <a:gd name="T38" fmla="*/ 1436 w 1646"/>
                <a:gd name="T39" fmla="*/ 3547 h 3548"/>
                <a:gd name="T40" fmla="*/ 1436 w 1646"/>
                <a:gd name="T41" fmla="*/ 3547 h 3548"/>
                <a:gd name="T42" fmla="*/ 1645 w 1646"/>
                <a:gd name="T43" fmla="*/ 3337 h 3548"/>
                <a:gd name="T44" fmla="*/ 1645 w 1646"/>
                <a:gd name="T45" fmla="*/ 240 h 3548"/>
                <a:gd name="T46" fmla="*/ 1645 w 1646"/>
                <a:gd name="T47" fmla="*/ 240 h 3548"/>
                <a:gd name="T48" fmla="*/ 1404 w 1646"/>
                <a:gd name="T49" fmla="*/ 0 h 3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6" h="3548">
                  <a:moveTo>
                    <a:pt x="1404" y="0"/>
                  </a:moveTo>
                  <a:lnTo>
                    <a:pt x="1189" y="0"/>
                  </a:lnTo>
                  <a:lnTo>
                    <a:pt x="1189" y="0"/>
                  </a:lnTo>
                  <a:cubicBezTo>
                    <a:pt x="1173" y="0"/>
                    <a:pt x="1160" y="13"/>
                    <a:pt x="1160" y="29"/>
                  </a:cubicBezTo>
                  <a:lnTo>
                    <a:pt x="1160" y="87"/>
                  </a:lnTo>
                  <a:lnTo>
                    <a:pt x="1160" y="87"/>
                  </a:lnTo>
                  <a:cubicBezTo>
                    <a:pt x="1160" y="122"/>
                    <a:pt x="1131" y="151"/>
                    <a:pt x="1096" y="151"/>
                  </a:cubicBezTo>
                  <a:lnTo>
                    <a:pt x="549" y="151"/>
                  </a:lnTo>
                  <a:lnTo>
                    <a:pt x="549" y="151"/>
                  </a:lnTo>
                  <a:cubicBezTo>
                    <a:pt x="515" y="151"/>
                    <a:pt x="486" y="122"/>
                    <a:pt x="486" y="87"/>
                  </a:cubicBezTo>
                  <a:lnTo>
                    <a:pt x="486" y="23"/>
                  </a:lnTo>
                  <a:lnTo>
                    <a:pt x="486" y="23"/>
                  </a:lnTo>
                  <a:cubicBezTo>
                    <a:pt x="486" y="10"/>
                    <a:pt x="476" y="0"/>
                    <a:pt x="462" y="0"/>
                  </a:cubicBezTo>
                  <a:lnTo>
                    <a:pt x="233" y="0"/>
                  </a:lnTo>
                  <a:lnTo>
                    <a:pt x="233" y="0"/>
                  </a:lnTo>
                  <a:cubicBezTo>
                    <a:pt x="104" y="0"/>
                    <a:pt x="0" y="104"/>
                    <a:pt x="0" y="232"/>
                  </a:cubicBezTo>
                  <a:lnTo>
                    <a:pt x="0" y="3322"/>
                  </a:lnTo>
                  <a:lnTo>
                    <a:pt x="0" y="3322"/>
                  </a:lnTo>
                  <a:cubicBezTo>
                    <a:pt x="0" y="3446"/>
                    <a:pt x="101" y="3547"/>
                    <a:pt x="225" y="3547"/>
                  </a:cubicBezTo>
                  <a:lnTo>
                    <a:pt x="1436" y="3547"/>
                  </a:lnTo>
                  <a:lnTo>
                    <a:pt x="1436" y="3547"/>
                  </a:lnTo>
                  <a:cubicBezTo>
                    <a:pt x="1551" y="3547"/>
                    <a:pt x="1645" y="3453"/>
                    <a:pt x="1645" y="3337"/>
                  </a:cubicBezTo>
                  <a:lnTo>
                    <a:pt x="1645" y="240"/>
                  </a:lnTo>
                  <a:lnTo>
                    <a:pt x="1645" y="240"/>
                  </a:lnTo>
                  <a:cubicBezTo>
                    <a:pt x="1645" y="108"/>
                    <a:pt x="1537" y="0"/>
                    <a:pt x="1404" y="0"/>
                  </a:cubicBezTo>
                </a:path>
              </a:pathLst>
            </a:custGeom>
            <a:solidFill>
              <a:srgbClr val="EBDD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9" name="Freeform 18">
              <a:extLst>
                <a:ext uri="{FF2B5EF4-FFF2-40B4-BE49-F238E27FC236}">
                  <a16:creationId xmlns:a16="http://schemas.microsoft.com/office/drawing/2014/main" id="{B0374869-0F27-C149-C4FD-BE0BBB6298F4}"/>
                </a:ext>
              </a:extLst>
            </p:cNvPr>
            <p:cNvSpPr>
              <a:spLocks noChangeArrowheads="1"/>
            </p:cNvSpPr>
            <p:nvPr/>
          </p:nvSpPr>
          <p:spPr bwMode="auto">
            <a:xfrm>
              <a:off x="19601840" y="4330216"/>
              <a:ext cx="27475" cy="346199"/>
            </a:xfrm>
            <a:custGeom>
              <a:avLst/>
              <a:gdLst>
                <a:gd name="T0" fmla="*/ 0 w 21"/>
                <a:gd name="T1" fmla="*/ 7 h 280"/>
                <a:gd name="T2" fmla="*/ 0 w 21"/>
                <a:gd name="T3" fmla="*/ 273 h 280"/>
                <a:gd name="T4" fmla="*/ 0 w 21"/>
                <a:gd name="T5" fmla="*/ 273 h 280"/>
                <a:gd name="T6" fmla="*/ 6 w 21"/>
                <a:gd name="T7" fmla="*/ 279 h 280"/>
                <a:gd name="T8" fmla="*/ 20 w 21"/>
                <a:gd name="T9" fmla="*/ 279 h 280"/>
                <a:gd name="T10" fmla="*/ 20 w 21"/>
                <a:gd name="T11" fmla="*/ 0 h 280"/>
                <a:gd name="T12" fmla="*/ 6 w 21"/>
                <a:gd name="T13" fmla="*/ 0 h 280"/>
                <a:gd name="T14" fmla="*/ 6 w 21"/>
                <a:gd name="T15" fmla="*/ 0 h 280"/>
                <a:gd name="T16" fmla="*/ 0 w 21"/>
                <a:gd name="T17" fmla="*/ 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80">
                  <a:moveTo>
                    <a:pt x="0" y="7"/>
                  </a:moveTo>
                  <a:lnTo>
                    <a:pt x="0" y="273"/>
                  </a:lnTo>
                  <a:lnTo>
                    <a:pt x="0" y="273"/>
                  </a:lnTo>
                  <a:cubicBezTo>
                    <a:pt x="0" y="277"/>
                    <a:pt x="3" y="279"/>
                    <a:pt x="6" y="279"/>
                  </a:cubicBezTo>
                  <a:lnTo>
                    <a:pt x="20" y="279"/>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10" name="Freeform 19">
              <a:extLst>
                <a:ext uri="{FF2B5EF4-FFF2-40B4-BE49-F238E27FC236}">
                  <a16:creationId xmlns:a16="http://schemas.microsoft.com/office/drawing/2014/main" id="{DDE565CC-1D08-2A33-A809-44BDA6DE8AED}"/>
                </a:ext>
              </a:extLst>
            </p:cNvPr>
            <p:cNvSpPr>
              <a:spLocks noChangeArrowheads="1"/>
            </p:cNvSpPr>
            <p:nvPr/>
          </p:nvSpPr>
          <p:spPr bwMode="auto">
            <a:xfrm>
              <a:off x="19601840" y="5105038"/>
              <a:ext cx="27475" cy="274759"/>
            </a:xfrm>
            <a:custGeom>
              <a:avLst/>
              <a:gdLst>
                <a:gd name="T0" fmla="*/ 0 w 21"/>
                <a:gd name="T1" fmla="*/ 7 h 221"/>
                <a:gd name="T2" fmla="*/ 0 w 21"/>
                <a:gd name="T3" fmla="*/ 213 h 221"/>
                <a:gd name="T4" fmla="*/ 0 w 21"/>
                <a:gd name="T5" fmla="*/ 213 h 221"/>
                <a:gd name="T6" fmla="*/ 6 w 21"/>
                <a:gd name="T7" fmla="*/ 220 h 221"/>
                <a:gd name="T8" fmla="*/ 20 w 21"/>
                <a:gd name="T9" fmla="*/ 220 h 221"/>
                <a:gd name="T10" fmla="*/ 20 w 21"/>
                <a:gd name="T11" fmla="*/ 0 h 221"/>
                <a:gd name="T12" fmla="*/ 6 w 21"/>
                <a:gd name="T13" fmla="*/ 0 h 221"/>
                <a:gd name="T14" fmla="*/ 6 w 21"/>
                <a:gd name="T15" fmla="*/ 0 h 221"/>
                <a:gd name="T16" fmla="*/ 0 w 21"/>
                <a:gd name="T17" fmla="*/ 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1">
                  <a:moveTo>
                    <a:pt x="0" y="7"/>
                  </a:moveTo>
                  <a:lnTo>
                    <a:pt x="0" y="213"/>
                  </a:lnTo>
                  <a:lnTo>
                    <a:pt x="0" y="213"/>
                  </a:lnTo>
                  <a:cubicBezTo>
                    <a:pt x="0" y="217"/>
                    <a:pt x="3" y="220"/>
                    <a:pt x="6" y="220"/>
                  </a:cubicBezTo>
                  <a:lnTo>
                    <a:pt x="20" y="220"/>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11" name="Freeform 20">
              <a:extLst>
                <a:ext uri="{FF2B5EF4-FFF2-40B4-BE49-F238E27FC236}">
                  <a16:creationId xmlns:a16="http://schemas.microsoft.com/office/drawing/2014/main" id="{78F38063-E610-FB38-40E9-C40110379ADA}"/>
                </a:ext>
              </a:extLst>
            </p:cNvPr>
            <p:cNvSpPr>
              <a:spLocks noChangeArrowheads="1"/>
            </p:cNvSpPr>
            <p:nvPr/>
          </p:nvSpPr>
          <p:spPr bwMode="auto">
            <a:xfrm>
              <a:off x="19601840" y="5451234"/>
              <a:ext cx="27475" cy="274759"/>
            </a:xfrm>
            <a:custGeom>
              <a:avLst/>
              <a:gdLst>
                <a:gd name="T0" fmla="*/ 0 w 21"/>
                <a:gd name="T1" fmla="*/ 5 h 219"/>
                <a:gd name="T2" fmla="*/ 0 w 21"/>
                <a:gd name="T3" fmla="*/ 212 h 219"/>
                <a:gd name="T4" fmla="*/ 0 w 21"/>
                <a:gd name="T5" fmla="*/ 212 h 219"/>
                <a:gd name="T6" fmla="*/ 6 w 21"/>
                <a:gd name="T7" fmla="*/ 218 h 219"/>
                <a:gd name="T8" fmla="*/ 20 w 21"/>
                <a:gd name="T9" fmla="*/ 218 h 219"/>
                <a:gd name="T10" fmla="*/ 20 w 21"/>
                <a:gd name="T11" fmla="*/ 0 h 219"/>
                <a:gd name="T12" fmla="*/ 6 w 21"/>
                <a:gd name="T13" fmla="*/ 0 h 219"/>
                <a:gd name="T14" fmla="*/ 6 w 21"/>
                <a:gd name="T15" fmla="*/ 0 h 219"/>
                <a:gd name="T16" fmla="*/ 0 w 21"/>
                <a:gd name="T17" fmla="*/ 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9">
                  <a:moveTo>
                    <a:pt x="0" y="5"/>
                  </a:moveTo>
                  <a:lnTo>
                    <a:pt x="0" y="212"/>
                  </a:lnTo>
                  <a:lnTo>
                    <a:pt x="0" y="212"/>
                  </a:lnTo>
                  <a:cubicBezTo>
                    <a:pt x="0" y="216"/>
                    <a:pt x="3" y="218"/>
                    <a:pt x="6" y="218"/>
                  </a:cubicBezTo>
                  <a:lnTo>
                    <a:pt x="20" y="218"/>
                  </a:lnTo>
                  <a:lnTo>
                    <a:pt x="20" y="0"/>
                  </a:lnTo>
                  <a:lnTo>
                    <a:pt x="6" y="0"/>
                  </a:lnTo>
                  <a:lnTo>
                    <a:pt x="6" y="0"/>
                  </a:lnTo>
                  <a:cubicBezTo>
                    <a:pt x="3" y="0"/>
                    <a:pt x="0" y="2"/>
                    <a:pt x="0" y="5"/>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12" name="Freeform 21">
              <a:extLst>
                <a:ext uri="{FF2B5EF4-FFF2-40B4-BE49-F238E27FC236}">
                  <a16:creationId xmlns:a16="http://schemas.microsoft.com/office/drawing/2014/main" id="{BFF3264F-7D4E-58EC-19F8-33FB5CCA205D}"/>
                </a:ext>
              </a:extLst>
            </p:cNvPr>
            <p:cNvSpPr>
              <a:spLocks noChangeArrowheads="1"/>
            </p:cNvSpPr>
            <p:nvPr/>
          </p:nvSpPr>
          <p:spPr bwMode="auto">
            <a:xfrm>
              <a:off x="21931802" y="4357693"/>
              <a:ext cx="27475" cy="626451"/>
            </a:xfrm>
            <a:custGeom>
              <a:avLst/>
              <a:gdLst>
                <a:gd name="T0" fmla="*/ 11 w 22"/>
                <a:gd name="T1" fmla="*/ 0 h 503"/>
                <a:gd name="T2" fmla="*/ 0 w 22"/>
                <a:gd name="T3" fmla="*/ 0 h 503"/>
                <a:gd name="T4" fmla="*/ 0 w 22"/>
                <a:gd name="T5" fmla="*/ 502 h 503"/>
                <a:gd name="T6" fmla="*/ 11 w 22"/>
                <a:gd name="T7" fmla="*/ 502 h 503"/>
                <a:gd name="T8" fmla="*/ 11 w 22"/>
                <a:gd name="T9" fmla="*/ 502 h 503"/>
                <a:gd name="T10" fmla="*/ 21 w 22"/>
                <a:gd name="T11" fmla="*/ 492 h 503"/>
                <a:gd name="T12" fmla="*/ 21 w 22"/>
                <a:gd name="T13" fmla="*/ 8 h 503"/>
                <a:gd name="T14" fmla="*/ 21 w 22"/>
                <a:gd name="T15" fmla="*/ 8 h 503"/>
                <a:gd name="T16" fmla="*/ 11 w 22"/>
                <a:gd name="T1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03">
                  <a:moveTo>
                    <a:pt x="11" y="0"/>
                  </a:moveTo>
                  <a:lnTo>
                    <a:pt x="0" y="0"/>
                  </a:lnTo>
                  <a:lnTo>
                    <a:pt x="0" y="502"/>
                  </a:lnTo>
                  <a:lnTo>
                    <a:pt x="11" y="502"/>
                  </a:lnTo>
                  <a:lnTo>
                    <a:pt x="11" y="502"/>
                  </a:lnTo>
                  <a:cubicBezTo>
                    <a:pt x="16" y="502"/>
                    <a:pt x="21" y="497"/>
                    <a:pt x="21" y="492"/>
                  </a:cubicBezTo>
                  <a:lnTo>
                    <a:pt x="21" y="8"/>
                  </a:lnTo>
                  <a:lnTo>
                    <a:pt x="21" y="8"/>
                  </a:lnTo>
                  <a:cubicBezTo>
                    <a:pt x="21" y="4"/>
                    <a:pt x="16" y="0"/>
                    <a:pt x="11" y="0"/>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grpSp>
      <p:sp>
        <p:nvSpPr>
          <p:cNvPr id="13" name="Picture Placeholder 130">
            <a:extLst>
              <a:ext uri="{FF2B5EF4-FFF2-40B4-BE49-F238E27FC236}">
                <a16:creationId xmlns:a16="http://schemas.microsoft.com/office/drawing/2014/main" id="{C7973B5A-47EF-9524-8206-E5C99B4B17BE}"/>
              </a:ext>
            </a:extLst>
          </p:cNvPr>
          <p:cNvSpPr>
            <a:spLocks noGrp="1"/>
          </p:cNvSpPr>
          <p:nvPr>
            <p:ph type="pic" sz="quarter" idx="27"/>
          </p:nvPr>
        </p:nvSpPr>
        <p:spPr>
          <a:xfrm>
            <a:off x="5297721" y="378439"/>
            <a:ext cx="1570942" cy="3390599"/>
          </a:xfrm>
          <a:custGeom>
            <a:avLst/>
            <a:gdLst>
              <a:gd name="connsiteX0" fmla="*/ 290146 w 2048458"/>
              <a:gd name="connsiteY0" fmla="*/ 0 h 4422384"/>
              <a:gd name="connsiteX1" fmla="*/ 575312 w 2048458"/>
              <a:gd name="connsiteY1" fmla="*/ 0 h 4422384"/>
              <a:gd name="connsiteX2" fmla="*/ 605198 w 2048458"/>
              <a:gd name="connsiteY2" fmla="*/ 28677 h 4422384"/>
              <a:gd name="connsiteX3" fmla="*/ 605198 w 2048458"/>
              <a:gd name="connsiteY3" fmla="*/ 108472 h 4422384"/>
              <a:gd name="connsiteX4" fmla="*/ 683650 w 2048458"/>
              <a:gd name="connsiteY4" fmla="*/ 188267 h 4422384"/>
              <a:gd name="connsiteX5" fmla="*/ 1364808 w 2048458"/>
              <a:gd name="connsiteY5" fmla="*/ 188267 h 4422384"/>
              <a:gd name="connsiteX6" fmla="*/ 1444506 w 2048458"/>
              <a:gd name="connsiteY6" fmla="*/ 108472 h 4422384"/>
              <a:gd name="connsiteX7" fmla="*/ 1444506 w 2048458"/>
              <a:gd name="connsiteY7" fmla="*/ 36157 h 4422384"/>
              <a:gd name="connsiteX8" fmla="*/ 1480618 w 2048458"/>
              <a:gd name="connsiteY8" fmla="*/ 0 h 4422384"/>
              <a:gd name="connsiteX9" fmla="*/ 1748350 w 2048458"/>
              <a:gd name="connsiteY9" fmla="*/ 0 h 4422384"/>
              <a:gd name="connsiteX10" fmla="*/ 2048458 w 2048458"/>
              <a:gd name="connsiteY10" fmla="*/ 299231 h 4422384"/>
              <a:gd name="connsiteX11" fmla="*/ 2048458 w 2048458"/>
              <a:gd name="connsiteY11" fmla="*/ 4160557 h 4422384"/>
              <a:gd name="connsiteX12" fmla="*/ 1788198 w 2048458"/>
              <a:gd name="connsiteY12" fmla="*/ 4422384 h 4422384"/>
              <a:gd name="connsiteX13" fmla="*/ 280184 w 2048458"/>
              <a:gd name="connsiteY13" fmla="*/ 4422384 h 4422384"/>
              <a:gd name="connsiteX14" fmla="*/ 0 w 2048458"/>
              <a:gd name="connsiteY14" fmla="*/ 4141855 h 4422384"/>
              <a:gd name="connsiteX15" fmla="*/ 0 w 2048458"/>
              <a:gd name="connsiteY15" fmla="*/ 289257 h 4422384"/>
              <a:gd name="connsiteX16" fmla="*/ 290146 w 2048458"/>
              <a:gd name="connsiteY16" fmla="*/ 0 h 442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8458" h="4422384">
                <a:moveTo>
                  <a:pt x="290146" y="0"/>
                </a:moveTo>
                <a:lnTo>
                  <a:pt x="575312" y="0"/>
                </a:lnTo>
                <a:cubicBezTo>
                  <a:pt x="592744" y="0"/>
                  <a:pt x="605198" y="12468"/>
                  <a:pt x="605198" y="28677"/>
                </a:cubicBezTo>
                <a:lnTo>
                  <a:pt x="605198" y="108472"/>
                </a:lnTo>
                <a:cubicBezTo>
                  <a:pt x="605198" y="152109"/>
                  <a:pt x="641310" y="188267"/>
                  <a:pt x="683650" y="188267"/>
                </a:cubicBezTo>
                <a:lnTo>
                  <a:pt x="1364808" y="188267"/>
                </a:lnTo>
                <a:cubicBezTo>
                  <a:pt x="1408392" y="188267"/>
                  <a:pt x="1444506" y="152109"/>
                  <a:pt x="1444506" y="108472"/>
                </a:cubicBezTo>
                <a:lnTo>
                  <a:pt x="1444506" y="36157"/>
                </a:lnTo>
                <a:cubicBezTo>
                  <a:pt x="1444506" y="16209"/>
                  <a:pt x="1460694" y="0"/>
                  <a:pt x="1480618" y="0"/>
                </a:cubicBezTo>
                <a:lnTo>
                  <a:pt x="1748350" y="0"/>
                </a:lnTo>
                <a:cubicBezTo>
                  <a:pt x="1913970" y="0"/>
                  <a:pt x="2048458" y="134654"/>
                  <a:pt x="2048458" y="299231"/>
                </a:cubicBezTo>
                <a:lnTo>
                  <a:pt x="2048458" y="4160557"/>
                </a:lnTo>
                <a:cubicBezTo>
                  <a:pt x="2048458" y="4305186"/>
                  <a:pt x="1931404" y="4422384"/>
                  <a:pt x="1788198" y="4422384"/>
                </a:cubicBezTo>
                <a:lnTo>
                  <a:pt x="280184" y="4422384"/>
                </a:lnTo>
                <a:cubicBezTo>
                  <a:pt x="125770" y="4422384"/>
                  <a:pt x="0" y="4296458"/>
                  <a:pt x="0" y="4141855"/>
                </a:cubicBezTo>
                <a:lnTo>
                  <a:pt x="0" y="289257"/>
                </a:lnTo>
                <a:cubicBezTo>
                  <a:pt x="0" y="129667"/>
                  <a:pt x="129506" y="0"/>
                  <a:pt x="290146" y="0"/>
                </a:cubicBezTo>
                <a:close/>
              </a:path>
            </a:pathLst>
          </a:custGeom>
          <a:solidFill>
            <a:schemeClr val="bg2">
              <a:lumMod val="95000"/>
            </a:schemeClr>
          </a:solidFill>
        </p:spPr>
        <p:txBody>
          <a:bodyPr wrap="square" anchor="ctr">
            <a:noAutofit/>
          </a:bodyPr>
          <a:lstStyle>
            <a:lvl1pPr marL="0" indent="0" algn="ctr">
              <a:buNone/>
              <a:defRPr sz="900"/>
            </a:lvl1pPr>
          </a:lstStyle>
          <a:p>
            <a:endParaRPr lang="en-US"/>
          </a:p>
        </p:txBody>
      </p:sp>
      <p:grpSp>
        <p:nvGrpSpPr>
          <p:cNvPr id="2" name="Group 1">
            <a:extLst>
              <a:ext uri="{FF2B5EF4-FFF2-40B4-BE49-F238E27FC236}">
                <a16:creationId xmlns:a16="http://schemas.microsoft.com/office/drawing/2014/main" id="{ADE0A2D6-20EE-5EF0-F677-0CD1BD38C1C4}"/>
              </a:ext>
            </a:extLst>
          </p:cNvPr>
          <p:cNvGrpSpPr/>
          <p:nvPr userDrawn="1"/>
        </p:nvGrpSpPr>
        <p:grpSpPr>
          <a:xfrm>
            <a:off x="7186682" y="1953186"/>
            <a:ext cx="1807895" cy="3581144"/>
            <a:chOff x="19601840" y="3549898"/>
            <a:chExt cx="2357437" cy="4670913"/>
          </a:xfrm>
        </p:grpSpPr>
        <p:sp>
          <p:nvSpPr>
            <p:cNvPr id="3" name="Freeform 15">
              <a:extLst>
                <a:ext uri="{FF2B5EF4-FFF2-40B4-BE49-F238E27FC236}">
                  <a16:creationId xmlns:a16="http://schemas.microsoft.com/office/drawing/2014/main" id="{DE0129E8-9CF7-21E5-8D91-017D6C6B9279}"/>
                </a:ext>
              </a:extLst>
            </p:cNvPr>
            <p:cNvSpPr>
              <a:spLocks noChangeArrowheads="1"/>
            </p:cNvSpPr>
            <p:nvPr/>
          </p:nvSpPr>
          <p:spPr bwMode="auto">
            <a:xfrm>
              <a:off x="19623821" y="3549898"/>
              <a:ext cx="2307981" cy="4670913"/>
            </a:xfrm>
            <a:custGeom>
              <a:avLst/>
              <a:gdLst>
                <a:gd name="T0" fmla="*/ 1830 w 1854"/>
                <a:gd name="T1" fmla="*/ 3460 h 3747"/>
                <a:gd name="T2" fmla="*/ 1830 w 1854"/>
                <a:gd name="T3" fmla="*/ 3460 h 3747"/>
                <a:gd name="T4" fmla="*/ 1568 w 1854"/>
                <a:gd name="T5" fmla="*/ 3723 h 3747"/>
                <a:gd name="T6" fmla="*/ 302 w 1854"/>
                <a:gd name="T7" fmla="*/ 3723 h 3747"/>
                <a:gd name="T8" fmla="*/ 302 w 1854"/>
                <a:gd name="T9" fmla="*/ 3723 h 3747"/>
                <a:gd name="T10" fmla="*/ 23 w 1854"/>
                <a:gd name="T11" fmla="*/ 3444 h 3747"/>
                <a:gd name="T12" fmla="*/ 23 w 1854"/>
                <a:gd name="T13" fmla="*/ 310 h 3747"/>
                <a:gd name="T14" fmla="*/ 23 w 1854"/>
                <a:gd name="T15" fmla="*/ 310 h 3747"/>
                <a:gd name="T16" fmla="*/ 310 w 1854"/>
                <a:gd name="T17" fmla="*/ 24 h 3747"/>
                <a:gd name="T18" fmla="*/ 1534 w 1854"/>
                <a:gd name="T19" fmla="*/ 24 h 3747"/>
                <a:gd name="T20" fmla="*/ 1534 w 1854"/>
                <a:gd name="T21" fmla="*/ 24 h 3747"/>
                <a:gd name="T22" fmla="*/ 1830 w 1854"/>
                <a:gd name="T23" fmla="*/ 320 h 3747"/>
                <a:gd name="T24" fmla="*/ 1830 w 1854"/>
                <a:gd name="T25" fmla="*/ 3460 h 3747"/>
                <a:gd name="T26" fmla="*/ 1534 w 1854"/>
                <a:gd name="T27" fmla="*/ 0 h 3747"/>
                <a:gd name="T28" fmla="*/ 310 w 1854"/>
                <a:gd name="T29" fmla="*/ 0 h 3747"/>
                <a:gd name="T30" fmla="*/ 310 w 1854"/>
                <a:gd name="T31" fmla="*/ 0 h 3747"/>
                <a:gd name="T32" fmla="*/ 0 w 1854"/>
                <a:gd name="T33" fmla="*/ 310 h 3747"/>
                <a:gd name="T34" fmla="*/ 0 w 1854"/>
                <a:gd name="T35" fmla="*/ 3444 h 3747"/>
                <a:gd name="T36" fmla="*/ 0 w 1854"/>
                <a:gd name="T37" fmla="*/ 3444 h 3747"/>
                <a:gd name="T38" fmla="*/ 302 w 1854"/>
                <a:gd name="T39" fmla="*/ 3746 h 3747"/>
                <a:gd name="T40" fmla="*/ 1568 w 1854"/>
                <a:gd name="T41" fmla="*/ 3746 h 3747"/>
                <a:gd name="T42" fmla="*/ 1568 w 1854"/>
                <a:gd name="T43" fmla="*/ 3746 h 3747"/>
                <a:gd name="T44" fmla="*/ 1853 w 1854"/>
                <a:gd name="T45" fmla="*/ 3460 h 3747"/>
                <a:gd name="T46" fmla="*/ 1853 w 1854"/>
                <a:gd name="T47" fmla="*/ 320 h 3747"/>
                <a:gd name="T48" fmla="*/ 1853 w 1854"/>
                <a:gd name="T49" fmla="*/ 320 h 3747"/>
                <a:gd name="T50" fmla="*/ 1534 w 1854"/>
                <a:gd name="T51" fmla="*/ 0 h 3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4" h="3747">
                  <a:moveTo>
                    <a:pt x="1830" y="3460"/>
                  </a:moveTo>
                  <a:lnTo>
                    <a:pt x="1830" y="3460"/>
                  </a:lnTo>
                  <a:cubicBezTo>
                    <a:pt x="1830" y="3605"/>
                    <a:pt x="1713" y="3723"/>
                    <a:pt x="1568" y="3723"/>
                  </a:cubicBezTo>
                  <a:lnTo>
                    <a:pt x="302" y="3723"/>
                  </a:lnTo>
                  <a:lnTo>
                    <a:pt x="302" y="3723"/>
                  </a:lnTo>
                  <a:cubicBezTo>
                    <a:pt x="148" y="3723"/>
                    <a:pt x="23" y="3598"/>
                    <a:pt x="23" y="3444"/>
                  </a:cubicBezTo>
                  <a:lnTo>
                    <a:pt x="23" y="310"/>
                  </a:lnTo>
                  <a:lnTo>
                    <a:pt x="23" y="310"/>
                  </a:lnTo>
                  <a:cubicBezTo>
                    <a:pt x="23" y="152"/>
                    <a:pt x="152" y="24"/>
                    <a:pt x="310" y="24"/>
                  </a:cubicBezTo>
                  <a:lnTo>
                    <a:pt x="1534" y="24"/>
                  </a:lnTo>
                  <a:lnTo>
                    <a:pt x="1534" y="24"/>
                  </a:lnTo>
                  <a:cubicBezTo>
                    <a:pt x="1697" y="24"/>
                    <a:pt x="1830" y="156"/>
                    <a:pt x="1830" y="320"/>
                  </a:cubicBezTo>
                  <a:lnTo>
                    <a:pt x="1830" y="3460"/>
                  </a:lnTo>
                  <a:close/>
                  <a:moveTo>
                    <a:pt x="1534" y="0"/>
                  </a:moveTo>
                  <a:lnTo>
                    <a:pt x="310" y="0"/>
                  </a:lnTo>
                  <a:lnTo>
                    <a:pt x="310" y="0"/>
                  </a:lnTo>
                  <a:cubicBezTo>
                    <a:pt x="139" y="0"/>
                    <a:pt x="0" y="140"/>
                    <a:pt x="0" y="310"/>
                  </a:cubicBezTo>
                  <a:lnTo>
                    <a:pt x="0" y="3444"/>
                  </a:lnTo>
                  <a:lnTo>
                    <a:pt x="0" y="3444"/>
                  </a:lnTo>
                  <a:cubicBezTo>
                    <a:pt x="0" y="3611"/>
                    <a:pt x="136" y="3746"/>
                    <a:pt x="302" y="3746"/>
                  </a:cubicBezTo>
                  <a:lnTo>
                    <a:pt x="1568" y="3746"/>
                  </a:lnTo>
                  <a:lnTo>
                    <a:pt x="1568" y="3746"/>
                  </a:lnTo>
                  <a:cubicBezTo>
                    <a:pt x="1726" y="3746"/>
                    <a:pt x="1853" y="3618"/>
                    <a:pt x="1853" y="3460"/>
                  </a:cubicBezTo>
                  <a:lnTo>
                    <a:pt x="1853" y="320"/>
                  </a:lnTo>
                  <a:lnTo>
                    <a:pt x="1853" y="320"/>
                  </a:lnTo>
                  <a:cubicBezTo>
                    <a:pt x="1853" y="144"/>
                    <a:pt x="1710" y="0"/>
                    <a:pt x="1534" y="0"/>
                  </a:cubicBezTo>
                  <a:close/>
                </a:path>
              </a:pathLst>
            </a:custGeom>
            <a:solidFill>
              <a:srgbClr val="ACAF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8" name="Freeform 16">
              <a:extLst>
                <a:ext uri="{FF2B5EF4-FFF2-40B4-BE49-F238E27FC236}">
                  <a16:creationId xmlns:a16="http://schemas.microsoft.com/office/drawing/2014/main" id="{284A4169-3123-EDA9-EA68-CD255F1F17AF}"/>
                </a:ext>
              </a:extLst>
            </p:cNvPr>
            <p:cNvSpPr>
              <a:spLocks noChangeArrowheads="1"/>
            </p:cNvSpPr>
            <p:nvPr/>
          </p:nvSpPr>
          <p:spPr bwMode="auto">
            <a:xfrm>
              <a:off x="19651296" y="3577373"/>
              <a:ext cx="2253029" cy="4610465"/>
            </a:xfrm>
            <a:custGeom>
              <a:avLst/>
              <a:gdLst>
                <a:gd name="T0" fmla="*/ 1511 w 1808"/>
                <a:gd name="T1" fmla="*/ 0 h 3700"/>
                <a:gd name="T2" fmla="*/ 287 w 1808"/>
                <a:gd name="T3" fmla="*/ 0 h 3700"/>
                <a:gd name="T4" fmla="*/ 287 w 1808"/>
                <a:gd name="T5" fmla="*/ 0 h 3700"/>
                <a:gd name="T6" fmla="*/ 0 w 1808"/>
                <a:gd name="T7" fmla="*/ 286 h 3700"/>
                <a:gd name="T8" fmla="*/ 0 w 1808"/>
                <a:gd name="T9" fmla="*/ 3420 h 3700"/>
                <a:gd name="T10" fmla="*/ 0 w 1808"/>
                <a:gd name="T11" fmla="*/ 3420 h 3700"/>
                <a:gd name="T12" fmla="*/ 279 w 1808"/>
                <a:gd name="T13" fmla="*/ 3699 h 3700"/>
                <a:gd name="T14" fmla="*/ 1545 w 1808"/>
                <a:gd name="T15" fmla="*/ 3699 h 3700"/>
                <a:gd name="T16" fmla="*/ 1545 w 1808"/>
                <a:gd name="T17" fmla="*/ 3699 h 3700"/>
                <a:gd name="T18" fmla="*/ 1807 w 1808"/>
                <a:gd name="T19" fmla="*/ 3436 h 3700"/>
                <a:gd name="T20" fmla="*/ 1807 w 1808"/>
                <a:gd name="T21" fmla="*/ 296 h 3700"/>
                <a:gd name="T22" fmla="*/ 1807 w 1808"/>
                <a:gd name="T23" fmla="*/ 296 h 3700"/>
                <a:gd name="T24" fmla="*/ 1511 w 1808"/>
                <a:gd name="T25" fmla="*/ 0 h 3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8" h="3700">
                  <a:moveTo>
                    <a:pt x="1511" y="0"/>
                  </a:moveTo>
                  <a:lnTo>
                    <a:pt x="287" y="0"/>
                  </a:lnTo>
                  <a:lnTo>
                    <a:pt x="287" y="0"/>
                  </a:lnTo>
                  <a:cubicBezTo>
                    <a:pt x="129" y="0"/>
                    <a:pt x="0" y="128"/>
                    <a:pt x="0" y="286"/>
                  </a:cubicBezTo>
                  <a:lnTo>
                    <a:pt x="0" y="3420"/>
                  </a:lnTo>
                  <a:lnTo>
                    <a:pt x="0" y="3420"/>
                  </a:lnTo>
                  <a:cubicBezTo>
                    <a:pt x="0" y="3574"/>
                    <a:pt x="125" y="3699"/>
                    <a:pt x="279" y="3699"/>
                  </a:cubicBezTo>
                  <a:lnTo>
                    <a:pt x="1545" y="3699"/>
                  </a:lnTo>
                  <a:lnTo>
                    <a:pt x="1545" y="3699"/>
                  </a:lnTo>
                  <a:cubicBezTo>
                    <a:pt x="1690" y="3699"/>
                    <a:pt x="1807" y="3581"/>
                    <a:pt x="1807" y="3436"/>
                  </a:cubicBezTo>
                  <a:lnTo>
                    <a:pt x="1807" y="296"/>
                  </a:lnTo>
                  <a:lnTo>
                    <a:pt x="1807" y="296"/>
                  </a:lnTo>
                  <a:cubicBezTo>
                    <a:pt x="1807" y="132"/>
                    <a:pt x="1674" y="0"/>
                    <a:pt x="1511"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14" name="Freeform 17">
              <a:extLst>
                <a:ext uri="{FF2B5EF4-FFF2-40B4-BE49-F238E27FC236}">
                  <a16:creationId xmlns:a16="http://schemas.microsoft.com/office/drawing/2014/main" id="{F9615CE5-CEB7-68BC-8426-9824E4DDE90E}"/>
                </a:ext>
              </a:extLst>
            </p:cNvPr>
            <p:cNvSpPr>
              <a:spLocks noChangeArrowheads="1"/>
            </p:cNvSpPr>
            <p:nvPr/>
          </p:nvSpPr>
          <p:spPr bwMode="auto">
            <a:xfrm>
              <a:off x="19755707" y="3670791"/>
              <a:ext cx="2049705" cy="4423631"/>
            </a:xfrm>
            <a:custGeom>
              <a:avLst/>
              <a:gdLst>
                <a:gd name="T0" fmla="*/ 1404 w 1646"/>
                <a:gd name="T1" fmla="*/ 0 h 3548"/>
                <a:gd name="T2" fmla="*/ 1189 w 1646"/>
                <a:gd name="T3" fmla="*/ 0 h 3548"/>
                <a:gd name="T4" fmla="*/ 1189 w 1646"/>
                <a:gd name="T5" fmla="*/ 0 h 3548"/>
                <a:gd name="T6" fmla="*/ 1160 w 1646"/>
                <a:gd name="T7" fmla="*/ 29 h 3548"/>
                <a:gd name="T8" fmla="*/ 1160 w 1646"/>
                <a:gd name="T9" fmla="*/ 87 h 3548"/>
                <a:gd name="T10" fmla="*/ 1160 w 1646"/>
                <a:gd name="T11" fmla="*/ 87 h 3548"/>
                <a:gd name="T12" fmla="*/ 1096 w 1646"/>
                <a:gd name="T13" fmla="*/ 151 h 3548"/>
                <a:gd name="T14" fmla="*/ 549 w 1646"/>
                <a:gd name="T15" fmla="*/ 151 h 3548"/>
                <a:gd name="T16" fmla="*/ 549 w 1646"/>
                <a:gd name="T17" fmla="*/ 151 h 3548"/>
                <a:gd name="T18" fmla="*/ 486 w 1646"/>
                <a:gd name="T19" fmla="*/ 87 h 3548"/>
                <a:gd name="T20" fmla="*/ 486 w 1646"/>
                <a:gd name="T21" fmla="*/ 23 h 3548"/>
                <a:gd name="T22" fmla="*/ 486 w 1646"/>
                <a:gd name="T23" fmla="*/ 23 h 3548"/>
                <a:gd name="T24" fmla="*/ 462 w 1646"/>
                <a:gd name="T25" fmla="*/ 0 h 3548"/>
                <a:gd name="T26" fmla="*/ 233 w 1646"/>
                <a:gd name="T27" fmla="*/ 0 h 3548"/>
                <a:gd name="T28" fmla="*/ 233 w 1646"/>
                <a:gd name="T29" fmla="*/ 0 h 3548"/>
                <a:gd name="T30" fmla="*/ 0 w 1646"/>
                <a:gd name="T31" fmla="*/ 232 h 3548"/>
                <a:gd name="T32" fmla="*/ 0 w 1646"/>
                <a:gd name="T33" fmla="*/ 3322 h 3548"/>
                <a:gd name="T34" fmla="*/ 0 w 1646"/>
                <a:gd name="T35" fmla="*/ 3322 h 3548"/>
                <a:gd name="T36" fmla="*/ 225 w 1646"/>
                <a:gd name="T37" fmla="*/ 3547 h 3548"/>
                <a:gd name="T38" fmla="*/ 1436 w 1646"/>
                <a:gd name="T39" fmla="*/ 3547 h 3548"/>
                <a:gd name="T40" fmla="*/ 1436 w 1646"/>
                <a:gd name="T41" fmla="*/ 3547 h 3548"/>
                <a:gd name="T42" fmla="*/ 1645 w 1646"/>
                <a:gd name="T43" fmla="*/ 3337 h 3548"/>
                <a:gd name="T44" fmla="*/ 1645 w 1646"/>
                <a:gd name="T45" fmla="*/ 240 h 3548"/>
                <a:gd name="T46" fmla="*/ 1645 w 1646"/>
                <a:gd name="T47" fmla="*/ 240 h 3548"/>
                <a:gd name="T48" fmla="*/ 1404 w 1646"/>
                <a:gd name="T49" fmla="*/ 0 h 3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6" h="3548">
                  <a:moveTo>
                    <a:pt x="1404" y="0"/>
                  </a:moveTo>
                  <a:lnTo>
                    <a:pt x="1189" y="0"/>
                  </a:lnTo>
                  <a:lnTo>
                    <a:pt x="1189" y="0"/>
                  </a:lnTo>
                  <a:cubicBezTo>
                    <a:pt x="1173" y="0"/>
                    <a:pt x="1160" y="13"/>
                    <a:pt x="1160" y="29"/>
                  </a:cubicBezTo>
                  <a:lnTo>
                    <a:pt x="1160" y="87"/>
                  </a:lnTo>
                  <a:lnTo>
                    <a:pt x="1160" y="87"/>
                  </a:lnTo>
                  <a:cubicBezTo>
                    <a:pt x="1160" y="122"/>
                    <a:pt x="1131" y="151"/>
                    <a:pt x="1096" y="151"/>
                  </a:cubicBezTo>
                  <a:lnTo>
                    <a:pt x="549" y="151"/>
                  </a:lnTo>
                  <a:lnTo>
                    <a:pt x="549" y="151"/>
                  </a:lnTo>
                  <a:cubicBezTo>
                    <a:pt x="515" y="151"/>
                    <a:pt x="486" y="122"/>
                    <a:pt x="486" y="87"/>
                  </a:cubicBezTo>
                  <a:lnTo>
                    <a:pt x="486" y="23"/>
                  </a:lnTo>
                  <a:lnTo>
                    <a:pt x="486" y="23"/>
                  </a:lnTo>
                  <a:cubicBezTo>
                    <a:pt x="486" y="10"/>
                    <a:pt x="476" y="0"/>
                    <a:pt x="462" y="0"/>
                  </a:cubicBezTo>
                  <a:lnTo>
                    <a:pt x="233" y="0"/>
                  </a:lnTo>
                  <a:lnTo>
                    <a:pt x="233" y="0"/>
                  </a:lnTo>
                  <a:cubicBezTo>
                    <a:pt x="104" y="0"/>
                    <a:pt x="0" y="104"/>
                    <a:pt x="0" y="232"/>
                  </a:cubicBezTo>
                  <a:lnTo>
                    <a:pt x="0" y="3322"/>
                  </a:lnTo>
                  <a:lnTo>
                    <a:pt x="0" y="3322"/>
                  </a:lnTo>
                  <a:cubicBezTo>
                    <a:pt x="0" y="3446"/>
                    <a:pt x="101" y="3547"/>
                    <a:pt x="225" y="3547"/>
                  </a:cubicBezTo>
                  <a:lnTo>
                    <a:pt x="1436" y="3547"/>
                  </a:lnTo>
                  <a:lnTo>
                    <a:pt x="1436" y="3547"/>
                  </a:lnTo>
                  <a:cubicBezTo>
                    <a:pt x="1551" y="3547"/>
                    <a:pt x="1645" y="3453"/>
                    <a:pt x="1645" y="3337"/>
                  </a:cubicBezTo>
                  <a:lnTo>
                    <a:pt x="1645" y="240"/>
                  </a:lnTo>
                  <a:lnTo>
                    <a:pt x="1645" y="240"/>
                  </a:lnTo>
                  <a:cubicBezTo>
                    <a:pt x="1645" y="108"/>
                    <a:pt x="1537" y="0"/>
                    <a:pt x="1404" y="0"/>
                  </a:cubicBezTo>
                </a:path>
              </a:pathLst>
            </a:custGeom>
            <a:solidFill>
              <a:srgbClr val="EBDD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15" name="Freeform 18">
              <a:extLst>
                <a:ext uri="{FF2B5EF4-FFF2-40B4-BE49-F238E27FC236}">
                  <a16:creationId xmlns:a16="http://schemas.microsoft.com/office/drawing/2014/main" id="{C82F6A04-54B8-7EFA-A5B1-26A77B5B5B7E}"/>
                </a:ext>
              </a:extLst>
            </p:cNvPr>
            <p:cNvSpPr>
              <a:spLocks noChangeArrowheads="1"/>
            </p:cNvSpPr>
            <p:nvPr/>
          </p:nvSpPr>
          <p:spPr bwMode="auto">
            <a:xfrm>
              <a:off x="19601840" y="4330216"/>
              <a:ext cx="27475" cy="346199"/>
            </a:xfrm>
            <a:custGeom>
              <a:avLst/>
              <a:gdLst>
                <a:gd name="T0" fmla="*/ 0 w 21"/>
                <a:gd name="T1" fmla="*/ 7 h 280"/>
                <a:gd name="T2" fmla="*/ 0 w 21"/>
                <a:gd name="T3" fmla="*/ 273 h 280"/>
                <a:gd name="T4" fmla="*/ 0 w 21"/>
                <a:gd name="T5" fmla="*/ 273 h 280"/>
                <a:gd name="T6" fmla="*/ 6 w 21"/>
                <a:gd name="T7" fmla="*/ 279 h 280"/>
                <a:gd name="T8" fmla="*/ 20 w 21"/>
                <a:gd name="T9" fmla="*/ 279 h 280"/>
                <a:gd name="T10" fmla="*/ 20 w 21"/>
                <a:gd name="T11" fmla="*/ 0 h 280"/>
                <a:gd name="T12" fmla="*/ 6 w 21"/>
                <a:gd name="T13" fmla="*/ 0 h 280"/>
                <a:gd name="T14" fmla="*/ 6 w 21"/>
                <a:gd name="T15" fmla="*/ 0 h 280"/>
                <a:gd name="T16" fmla="*/ 0 w 21"/>
                <a:gd name="T17" fmla="*/ 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80">
                  <a:moveTo>
                    <a:pt x="0" y="7"/>
                  </a:moveTo>
                  <a:lnTo>
                    <a:pt x="0" y="273"/>
                  </a:lnTo>
                  <a:lnTo>
                    <a:pt x="0" y="273"/>
                  </a:lnTo>
                  <a:cubicBezTo>
                    <a:pt x="0" y="277"/>
                    <a:pt x="3" y="279"/>
                    <a:pt x="6" y="279"/>
                  </a:cubicBezTo>
                  <a:lnTo>
                    <a:pt x="20" y="279"/>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16" name="Freeform 19">
              <a:extLst>
                <a:ext uri="{FF2B5EF4-FFF2-40B4-BE49-F238E27FC236}">
                  <a16:creationId xmlns:a16="http://schemas.microsoft.com/office/drawing/2014/main" id="{AB8EFDA1-E997-8782-2CCB-6928E6B6D6FE}"/>
                </a:ext>
              </a:extLst>
            </p:cNvPr>
            <p:cNvSpPr>
              <a:spLocks noChangeArrowheads="1"/>
            </p:cNvSpPr>
            <p:nvPr/>
          </p:nvSpPr>
          <p:spPr bwMode="auto">
            <a:xfrm>
              <a:off x="19601840" y="5105038"/>
              <a:ext cx="27475" cy="274759"/>
            </a:xfrm>
            <a:custGeom>
              <a:avLst/>
              <a:gdLst>
                <a:gd name="T0" fmla="*/ 0 w 21"/>
                <a:gd name="T1" fmla="*/ 7 h 221"/>
                <a:gd name="T2" fmla="*/ 0 w 21"/>
                <a:gd name="T3" fmla="*/ 213 h 221"/>
                <a:gd name="T4" fmla="*/ 0 w 21"/>
                <a:gd name="T5" fmla="*/ 213 h 221"/>
                <a:gd name="T6" fmla="*/ 6 w 21"/>
                <a:gd name="T7" fmla="*/ 220 h 221"/>
                <a:gd name="T8" fmla="*/ 20 w 21"/>
                <a:gd name="T9" fmla="*/ 220 h 221"/>
                <a:gd name="T10" fmla="*/ 20 w 21"/>
                <a:gd name="T11" fmla="*/ 0 h 221"/>
                <a:gd name="T12" fmla="*/ 6 w 21"/>
                <a:gd name="T13" fmla="*/ 0 h 221"/>
                <a:gd name="T14" fmla="*/ 6 w 21"/>
                <a:gd name="T15" fmla="*/ 0 h 221"/>
                <a:gd name="T16" fmla="*/ 0 w 21"/>
                <a:gd name="T17" fmla="*/ 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1">
                  <a:moveTo>
                    <a:pt x="0" y="7"/>
                  </a:moveTo>
                  <a:lnTo>
                    <a:pt x="0" y="213"/>
                  </a:lnTo>
                  <a:lnTo>
                    <a:pt x="0" y="213"/>
                  </a:lnTo>
                  <a:cubicBezTo>
                    <a:pt x="0" y="217"/>
                    <a:pt x="3" y="220"/>
                    <a:pt x="6" y="220"/>
                  </a:cubicBezTo>
                  <a:lnTo>
                    <a:pt x="20" y="220"/>
                  </a:lnTo>
                  <a:lnTo>
                    <a:pt x="20" y="0"/>
                  </a:lnTo>
                  <a:lnTo>
                    <a:pt x="6" y="0"/>
                  </a:lnTo>
                  <a:lnTo>
                    <a:pt x="6" y="0"/>
                  </a:lnTo>
                  <a:cubicBezTo>
                    <a:pt x="3" y="0"/>
                    <a:pt x="0" y="3"/>
                    <a:pt x="0" y="7"/>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17" name="Freeform 20">
              <a:extLst>
                <a:ext uri="{FF2B5EF4-FFF2-40B4-BE49-F238E27FC236}">
                  <a16:creationId xmlns:a16="http://schemas.microsoft.com/office/drawing/2014/main" id="{D24DF016-9AE6-A3DA-9717-C7FE06A74B46}"/>
                </a:ext>
              </a:extLst>
            </p:cNvPr>
            <p:cNvSpPr>
              <a:spLocks noChangeArrowheads="1"/>
            </p:cNvSpPr>
            <p:nvPr/>
          </p:nvSpPr>
          <p:spPr bwMode="auto">
            <a:xfrm>
              <a:off x="19601840" y="5451234"/>
              <a:ext cx="27475" cy="274759"/>
            </a:xfrm>
            <a:custGeom>
              <a:avLst/>
              <a:gdLst>
                <a:gd name="T0" fmla="*/ 0 w 21"/>
                <a:gd name="T1" fmla="*/ 5 h 219"/>
                <a:gd name="T2" fmla="*/ 0 w 21"/>
                <a:gd name="T3" fmla="*/ 212 h 219"/>
                <a:gd name="T4" fmla="*/ 0 w 21"/>
                <a:gd name="T5" fmla="*/ 212 h 219"/>
                <a:gd name="T6" fmla="*/ 6 w 21"/>
                <a:gd name="T7" fmla="*/ 218 h 219"/>
                <a:gd name="T8" fmla="*/ 20 w 21"/>
                <a:gd name="T9" fmla="*/ 218 h 219"/>
                <a:gd name="T10" fmla="*/ 20 w 21"/>
                <a:gd name="T11" fmla="*/ 0 h 219"/>
                <a:gd name="T12" fmla="*/ 6 w 21"/>
                <a:gd name="T13" fmla="*/ 0 h 219"/>
                <a:gd name="T14" fmla="*/ 6 w 21"/>
                <a:gd name="T15" fmla="*/ 0 h 219"/>
                <a:gd name="T16" fmla="*/ 0 w 21"/>
                <a:gd name="T17" fmla="*/ 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9">
                  <a:moveTo>
                    <a:pt x="0" y="5"/>
                  </a:moveTo>
                  <a:lnTo>
                    <a:pt x="0" y="212"/>
                  </a:lnTo>
                  <a:lnTo>
                    <a:pt x="0" y="212"/>
                  </a:lnTo>
                  <a:cubicBezTo>
                    <a:pt x="0" y="216"/>
                    <a:pt x="3" y="218"/>
                    <a:pt x="6" y="218"/>
                  </a:cubicBezTo>
                  <a:lnTo>
                    <a:pt x="20" y="218"/>
                  </a:lnTo>
                  <a:lnTo>
                    <a:pt x="20" y="0"/>
                  </a:lnTo>
                  <a:lnTo>
                    <a:pt x="6" y="0"/>
                  </a:lnTo>
                  <a:lnTo>
                    <a:pt x="6" y="0"/>
                  </a:lnTo>
                  <a:cubicBezTo>
                    <a:pt x="3" y="0"/>
                    <a:pt x="0" y="2"/>
                    <a:pt x="0" y="5"/>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sp>
          <p:nvSpPr>
            <p:cNvPr id="18" name="Freeform 21">
              <a:extLst>
                <a:ext uri="{FF2B5EF4-FFF2-40B4-BE49-F238E27FC236}">
                  <a16:creationId xmlns:a16="http://schemas.microsoft.com/office/drawing/2014/main" id="{9FA37AAE-A541-DE8D-CD7B-BBB89B827201}"/>
                </a:ext>
              </a:extLst>
            </p:cNvPr>
            <p:cNvSpPr>
              <a:spLocks noChangeArrowheads="1"/>
            </p:cNvSpPr>
            <p:nvPr/>
          </p:nvSpPr>
          <p:spPr bwMode="auto">
            <a:xfrm>
              <a:off x="21931802" y="4357693"/>
              <a:ext cx="27475" cy="626451"/>
            </a:xfrm>
            <a:custGeom>
              <a:avLst/>
              <a:gdLst>
                <a:gd name="T0" fmla="*/ 11 w 22"/>
                <a:gd name="T1" fmla="*/ 0 h 503"/>
                <a:gd name="T2" fmla="*/ 0 w 22"/>
                <a:gd name="T3" fmla="*/ 0 h 503"/>
                <a:gd name="T4" fmla="*/ 0 w 22"/>
                <a:gd name="T5" fmla="*/ 502 h 503"/>
                <a:gd name="T6" fmla="*/ 11 w 22"/>
                <a:gd name="T7" fmla="*/ 502 h 503"/>
                <a:gd name="T8" fmla="*/ 11 w 22"/>
                <a:gd name="T9" fmla="*/ 502 h 503"/>
                <a:gd name="T10" fmla="*/ 21 w 22"/>
                <a:gd name="T11" fmla="*/ 492 h 503"/>
                <a:gd name="T12" fmla="*/ 21 w 22"/>
                <a:gd name="T13" fmla="*/ 8 h 503"/>
                <a:gd name="T14" fmla="*/ 21 w 22"/>
                <a:gd name="T15" fmla="*/ 8 h 503"/>
                <a:gd name="T16" fmla="*/ 11 w 22"/>
                <a:gd name="T1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03">
                  <a:moveTo>
                    <a:pt x="11" y="0"/>
                  </a:moveTo>
                  <a:lnTo>
                    <a:pt x="0" y="0"/>
                  </a:lnTo>
                  <a:lnTo>
                    <a:pt x="0" y="502"/>
                  </a:lnTo>
                  <a:lnTo>
                    <a:pt x="11" y="502"/>
                  </a:lnTo>
                  <a:lnTo>
                    <a:pt x="11" y="502"/>
                  </a:lnTo>
                  <a:cubicBezTo>
                    <a:pt x="16" y="502"/>
                    <a:pt x="21" y="497"/>
                    <a:pt x="21" y="492"/>
                  </a:cubicBezTo>
                  <a:lnTo>
                    <a:pt x="21" y="8"/>
                  </a:lnTo>
                  <a:lnTo>
                    <a:pt x="21" y="8"/>
                  </a:lnTo>
                  <a:cubicBezTo>
                    <a:pt x="21" y="4"/>
                    <a:pt x="16" y="0"/>
                    <a:pt x="11" y="0"/>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b="0" i="0" dirty="0">
                <a:latin typeface="Open Sans" pitchFamily="2" charset="0"/>
              </a:endParaRPr>
            </a:p>
          </p:txBody>
        </p:sp>
      </p:grpSp>
      <p:sp>
        <p:nvSpPr>
          <p:cNvPr id="19" name="Picture Placeholder 130">
            <a:extLst>
              <a:ext uri="{FF2B5EF4-FFF2-40B4-BE49-F238E27FC236}">
                <a16:creationId xmlns:a16="http://schemas.microsoft.com/office/drawing/2014/main" id="{FB133F92-A393-8C21-08F9-B9E4AC08E7AB}"/>
              </a:ext>
            </a:extLst>
          </p:cNvPr>
          <p:cNvSpPr>
            <a:spLocks noGrp="1"/>
          </p:cNvSpPr>
          <p:nvPr>
            <p:ph type="pic" sz="quarter" idx="28"/>
          </p:nvPr>
        </p:nvSpPr>
        <p:spPr>
          <a:xfrm>
            <a:off x="7305638" y="2046829"/>
            <a:ext cx="1570942" cy="3390599"/>
          </a:xfrm>
          <a:custGeom>
            <a:avLst/>
            <a:gdLst>
              <a:gd name="connsiteX0" fmla="*/ 290146 w 2048458"/>
              <a:gd name="connsiteY0" fmla="*/ 0 h 4422384"/>
              <a:gd name="connsiteX1" fmla="*/ 575312 w 2048458"/>
              <a:gd name="connsiteY1" fmla="*/ 0 h 4422384"/>
              <a:gd name="connsiteX2" fmla="*/ 605198 w 2048458"/>
              <a:gd name="connsiteY2" fmla="*/ 28677 h 4422384"/>
              <a:gd name="connsiteX3" fmla="*/ 605198 w 2048458"/>
              <a:gd name="connsiteY3" fmla="*/ 108472 h 4422384"/>
              <a:gd name="connsiteX4" fmla="*/ 683650 w 2048458"/>
              <a:gd name="connsiteY4" fmla="*/ 188267 h 4422384"/>
              <a:gd name="connsiteX5" fmla="*/ 1364808 w 2048458"/>
              <a:gd name="connsiteY5" fmla="*/ 188267 h 4422384"/>
              <a:gd name="connsiteX6" fmla="*/ 1444506 w 2048458"/>
              <a:gd name="connsiteY6" fmla="*/ 108472 h 4422384"/>
              <a:gd name="connsiteX7" fmla="*/ 1444506 w 2048458"/>
              <a:gd name="connsiteY7" fmla="*/ 36157 h 4422384"/>
              <a:gd name="connsiteX8" fmla="*/ 1480618 w 2048458"/>
              <a:gd name="connsiteY8" fmla="*/ 0 h 4422384"/>
              <a:gd name="connsiteX9" fmla="*/ 1748350 w 2048458"/>
              <a:gd name="connsiteY9" fmla="*/ 0 h 4422384"/>
              <a:gd name="connsiteX10" fmla="*/ 2048458 w 2048458"/>
              <a:gd name="connsiteY10" fmla="*/ 299231 h 4422384"/>
              <a:gd name="connsiteX11" fmla="*/ 2048458 w 2048458"/>
              <a:gd name="connsiteY11" fmla="*/ 4160557 h 4422384"/>
              <a:gd name="connsiteX12" fmla="*/ 1788198 w 2048458"/>
              <a:gd name="connsiteY12" fmla="*/ 4422384 h 4422384"/>
              <a:gd name="connsiteX13" fmla="*/ 280184 w 2048458"/>
              <a:gd name="connsiteY13" fmla="*/ 4422384 h 4422384"/>
              <a:gd name="connsiteX14" fmla="*/ 0 w 2048458"/>
              <a:gd name="connsiteY14" fmla="*/ 4141855 h 4422384"/>
              <a:gd name="connsiteX15" fmla="*/ 0 w 2048458"/>
              <a:gd name="connsiteY15" fmla="*/ 289257 h 4422384"/>
              <a:gd name="connsiteX16" fmla="*/ 290146 w 2048458"/>
              <a:gd name="connsiteY16" fmla="*/ 0 h 442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8458" h="4422384">
                <a:moveTo>
                  <a:pt x="290146" y="0"/>
                </a:moveTo>
                <a:lnTo>
                  <a:pt x="575312" y="0"/>
                </a:lnTo>
                <a:cubicBezTo>
                  <a:pt x="592744" y="0"/>
                  <a:pt x="605198" y="12468"/>
                  <a:pt x="605198" y="28677"/>
                </a:cubicBezTo>
                <a:lnTo>
                  <a:pt x="605198" y="108472"/>
                </a:lnTo>
                <a:cubicBezTo>
                  <a:pt x="605198" y="152109"/>
                  <a:pt x="641310" y="188267"/>
                  <a:pt x="683650" y="188267"/>
                </a:cubicBezTo>
                <a:lnTo>
                  <a:pt x="1364808" y="188267"/>
                </a:lnTo>
                <a:cubicBezTo>
                  <a:pt x="1408392" y="188267"/>
                  <a:pt x="1444506" y="152109"/>
                  <a:pt x="1444506" y="108472"/>
                </a:cubicBezTo>
                <a:lnTo>
                  <a:pt x="1444506" y="36157"/>
                </a:lnTo>
                <a:cubicBezTo>
                  <a:pt x="1444506" y="16209"/>
                  <a:pt x="1460694" y="0"/>
                  <a:pt x="1480618" y="0"/>
                </a:cubicBezTo>
                <a:lnTo>
                  <a:pt x="1748350" y="0"/>
                </a:lnTo>
                <a:cubicBezTo>
                  <a:pt x="1913970" y="0"/>
                  <a:pt x="2048458" y="134654"/>
                  <a:pt x="2048458" y="299231"/>
                </a:cubicBezTo>
                <a:lnTo>
                  <a:pt x="2048458" y="4160557"/>
                </a:lnTo>
                <a:cubicBezTo>
                  <a:pt x="2048458" y="4305186"/>
                  <a:pt x="1931404" y="4422384"/>
                  <a:pt x="1788198" y="4422384"/>
                </a:cubicBezTo>
                <a:lnTo>
                  <a:pt x="280184" y="4422384"/>
                </a:lnTo>
                <a:cubicBezTo>
                  <a:pt x="125770" y="4422384"/>
                  <a:pt x="0" y="4296458"/>
                  <a:pt x="0" y="4141855"/>
                </a:cubicBezTo>
                <a:lnTo>
                  <a:pt x="0" y="289257"/>
                </a:lnTo>
                <a:cubicBezTo>
                  <a:pt x="0" y="129667"/>
                  <a:pt x="129506" y="0"/>
                  <a:pt x="290146" y="0"/>
                </a:cubicBezTo>
                <a:close/>
              </a:path>
            </a:pathLst>
          </a:custGeom>
          <a:solidFill>
            <a:schemeClr val="bg2">
              <a:lumMod val="95000"/>
            </a:schemeClr>
          </a:solidFill>
        </p:spPr>
        <p:txBody>
          <a:bodyPr wrap="square" anchor="ctr">
            <a:noAutofit/>
          </a:bodyPr>
          <a:lstStyle>
            <a:lvl1pPr marL="0" indent="0" algn="ctr">
              <a:buNone/>
              <a:defRPr sz="900"/>
            </a:lvl1pPr>
          </a:lstStyle>
          <a:p>
            <a:endParaRPr lang="en-US"/>
          </a:p>
        </p:txBody>
      </p:sp>
    </p:spTree>
    <p:extLst>
      <p:ext uri="{BB962C8B-B14F-4D97-AF65-F5344CB8AC3E}">
        <p14:creationId xmlns:p14="http://schemas.microsoft.com/office/powerpoint/2010/main" val="131304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8222-3280-4232-ABF9-04875E3F91F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D9F729F-404F-4E46-9327-A84DBB55ACD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5D63425-F628-4EEA-9DCE-3586EF6E8E1F}"/>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5" name="Footer Placeholder 4">
            <a:extLst>
              <a:ext uri="{FF2B5EF4-FFF2-40B4-BE49-F238E27FC236}">
                <a16:creationId xmlns:a16="http://schemas.microsoft.com/office/drawing/2014/main" id="{84EA4CF4-6890-472F-94F3-37AB991CA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E2AB1F-BCF0-4FC7-8149-7C48CAC721A3}"/>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3058933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sktop Device Mockup">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7E9282-1F22-A4AE-83AD-4C3F83D83640}"/>
              </a:ext>
            </a:extLst>
          </p:cNvPr>
          <p:cNvGrpSpPr/>
          <p:nvPr userDrawn="1"/>
        </p:nvGrpSpPr>
        <p:grpSpPr>
          <a:xfrm>
            <a:off x="497726" y="1420248"/>
            <a:ext cx="4307466" cy="2472160"/>
            <a:chOff x="12848246" y="3401528"/>
            <a:chExt cx="5934809" cy="3407018"/>
          </a:xfrm>
        </p:grpSpPr>
        <p:sp>
          <p:nvSpPr>
            <p:cNvPr id="3" name="Freeform 2">
              <a:extLst>
                <a:ext uri="{FF2B5EF4-FFF2-40B4-BE49-F238E27FC236}">
                  <a16:creationId xmlns:a16="http://schemas.microsoft.com/office/drawing/2014/main" id="{4F0A05B9-9C2B-93A4-A866-FADE9D39E99A}"/>
                </a:ext>
              </a:extLst>
            </p:cNvPr>
            <p:cNvSpPr>
              <a:spLocks noChangeArrowheads="1"/>
            </p:cNvSpPr>
            <p:nvPr/>
          </p:nvSpPr>
          <p:spPr bwMode="auto">
            <a:xfrm>
              <a:off x="13392272" y="3412520"/>
              <a:ext cx="4846761" cy="3264145"/>
            </a:xfrm>
            <a:custGeom>
              <a:avLst/>
              <a:gdLst>
                <a:gd name="T0" fmla="*/ 3883 w 3890"/>
                <a:gd name="T1" fmla="*/ 121 h 2620"/>
                <a:gd name="T2" fmla="*/ 3883 w 3890"/>
                <a:gd name="T3" fmla="*/ 121 h 2620"/>
                <a:gd name="T4" fmla="*/ 3763 w 3890"/>
                <a:gd name="T5" fmla="*/ 0 h 2620"/>
                <a:gd name="T6" fmla="*/ 126 w 3890"/>
                <a:gd name="T7" fmla="*/ 0 h 2620"/>
                <a:gd name="T8" fmla="*/ 126 w 3890"/>
                <a:gd name="T9" fmla="*/ 0 h 2620"/>
                <a:gd name="T10" fmla="*/ 4 w 3890"/>
                <a:gd name="T11" fmla="*/ 121 h 2620"/>
                <a:gd name="T12" fmla="*/ 4 w 3890"/>
                <a:gd name="T13" fmla="*/ 2619 h 2620"/>
                <a:gd name="T14" fmla="*/ 0 w 3890"/>
                <a:gd name="T15" fmla="*/ 2619 h 2620"/>
                <a:gd name="T16" fmla="*/ 0 w 3890"/>
                <a:gd name="T17" fmla="*/ 2619 h 2620"/>
                <a:gd name="T18" fmla="*/ 3889 w 3890"/>
                <a:gd name="T19" fmla="*/ 2619 h 2620"/>
                <a:gd name="T20" fmla="*/ 3889 w 3890"/>
                <a:gd name="T21" fmla="*/ 2619 h 2620"/>
                <a:gd name="T22" fmla="*/ 3883 w 3890"/>
                <a:gd name="T23" fmla="*/ 2619 h 2620"/>
                <a:gd name="T24" fmla="*/ 3883 w 3890"/>
                <a:gd name="T25" fmla="*/ 121 h 2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90" h="2620">
                  <a:moveTo>
                    <a:pt x="3883" y="121"/>
                  </a:moveTo>
                  <a:lnTo>
                    <a:pt x="3883" y="121"/>
                  </a:lnTo>
                  <a:cubicBezTo>
                    <a:pt x="3883" y="54"/>
                    <a:pt x="3829" y="0"/>
                    <a:pt x="3763" y="0"/>
                  </a:cubicBezTo>
                  <a:lnTo>
                    <a:pt x="126" y="0"/>
                  </a:lnTo>
                  <a:lnTo>
                    <a:pt x="126" y="0"/>
                  </a:lnTo>
                  <a:cubicBezTo>
                    <a:pt x="59" y="0"/>
                    <a:pt x="4" y="54"/>
                    <a:pt x="4" y="121"/>
                  </a:cubicBezTo>
                  <a:lnTo>
                    <a:pt x="4" y="2619"/>
                  </a:lnTo>
                  <a:lnTo>
                    <a:pt x="0" y="2619"/>
                  </a:lnTo>
                  <a:lnTo>
                    <a:pt x="0" y="2619"/>
                  </a:lnTo>
                  <a:lnTo>
                    <a:pt x="3889" y="2619"/>
                  </a:lnTo>
                  <a:lnTo>
                    <a:pt x="3889" y="2619"/>
                  </a:lnTo>
                  <a:lnTo>
                    <a:pt x="3883" y="2619"/>
                  </a:lnTo>
                  <a:lnTo>
                    <a:pt x="3883" y="121"/>
                  </a:lnTo>
                </a:path>
              </a:pathLst>
            </a:custGeom>
            <a:solidFill>
              <a:srgbClr val="02020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dirty="0">
                <a:latin typeface="Open Sans" pitchFamily="2" charset="0"/>
              </a:endParaRPr>
            </a:p>
          </p:txBody>
        </p:sp>
        <p:sp>
          <p:nvSpPr>
            <p:cNvPr id="8" name="Freeform 3">
              <a:extLst>
                <a:ext uri="{FF2B5EF4-FFF2-40B4-BE49-F238E27FC236}">
                  <a16:creationId xmlns:a16="http://schemas.microsoft.com/office/drawing/2014/main" id="{D2FD0B0A-279E-57B4-AC9D-980F52533958}"/>
                </a:ext>
              </a:extLst>
            </p:cNvPr>
            <p:cNvSpPr>
              <a:spLocks noChangeArrowheads="1"/>
            </p:cNvSpPr>
            <p:nvPr/>
          </p:nvSpPr>
          <p:spPr bwMode="auto">
            <a:xfrm>
              <a:off x="13386775" y="3401528"/>
              <a:ext cx="4857750" cy="3275134"/>
            </a:xfrm>
            <a:custGeom>
              <a:avLst/>
              <a:gdLst>
                <a:gd name="T0" fmla="*/ 3768 w 3900"/>
                <a:gd name="T1" fmla="*/ 0 h 2630"/>
                <a:gd name="T2" fmla="*/ 131 w 3900"/>
                <a:gd name="T3" fmla="*/ 0 h 2630"/>
                <a:gd name="T4" fmla="*/ 131 w 3900"/>
                <a:gd name="T5" fmla="*/ 0 h 2630"/>
                <a:gd name="T6" fmla="*/ 0 w 3900"/>
                <a:gd name="T7" fmla="*/ 131 h 2630"/>
                <a:gd name="T8" fmla="*/ 0 w 3900"/>
                <a:gd name="T9" fmla="*/ 2629 h 2630"/>
                <a:gd name="T10" fmla="*/ 5 w 3900"/>
                <a:gd name="T11" fmla="*/ 2629 h 2630"/>
                <a:gd name="T12" fmla="*/ 9 w 3900"/>
                <a:gd name="T13" fmla="*/ 2629 h 2630"/>
                <a:gd name="T14" fmla="*/ 9 w 3900"/>
                <a:gd name="T15" fmla="*/ 131 h 2630"/>
                <a:gd name="T16" fmla="*/ 9 w 3900"/>
                <a:gd name="T17" fmla="*/ 131 h 2630"/>
                <a:gd name="T18" fmla="*/ 131 w 3900"/>
                <a:gd name="T19" fmla="*/ 10 h 2630"/>
                <a:gd name="T20" fmla="*/ 3768 w 3900"/>
                <a:gd name="T21" fmla="*/ 10 h 2630"/>
                <a:gd name="T22" fmla="*/ 3768 w 3900"/>
                <a:gd name="T23" fmla="*/ 10 h 2630"/>
                <a:gd name="T24" fmla="*/ 3888 w 3900"/>
                <a:gd name="T25" fmla="*/ 131 h 2630"/>
                <a:gd name="T26" fmla="*/ 3888 w 3900"/>
                <a:gd name="T27" fmla="*/ 2629 h 2630"/>
                <a:gd name="T28" fmla="*/ 3894 w 3900"/>
                <a:gd name="T29" fmla="*/ 2629 h 2630"/>
                <a:gd name="T30" fmla="*/ 3899 w 3900"/>
                <a:gd name="T31" fmla="*/ 2629 h 2630"/>
                <a:gd name="T32" fmla="*/ 3899 w 3900"/>
                <a:gd name="T33" fmla="*/ 131 h 2630"/>
                <a:gd name="T34" fmla="*/ 3899 w 3900"/>
                <a:gd name="T35" fmla="*/ 131 h 2630"/>
                <a:gd name="T36" fmla="*/ 3768 w 3900"/>
                <a:gd name="T37" fmla="*/ 0 h 2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00" h="2630">
                  <a:moveTo>
                    <a:pt x="3768" y="0"/>
                  </a:moveTo>
                  <a:lnTo>
                    <a:pt x="131" y="0"/>
                  </a:lnTo>
                  <a:lnTo>
                    <a:pt x="131" y="0"/>
                  </a:lnTo>
                  <a:cubicBezTo>
                    <a:pt x="58" y="0"/>
                    <a:pt x="0" y="59"/>
                    <a:pt x="0" y="131"/>
                  </a:cubicBezTo>
                  <a:lnTo>
                    <a:pt x="0" y="2629"/>
                  </a:lnTo>
                  <a:lnTo>
                    <a:pt x="5" y="2629"/>
                  </a:lnTo>
                  <a:lnTo>
                    <a:pt x="9" y="2629"/>
                  </a:lnTo>
                  <a:lnTo>
                    <a:pt x="9" y="131"/>
                  </a:lnTo>
                  <a:lnTo>
                    <a:pt x="9" y="131"/>
                  </a:lnTo>
                  <a:cubicBezTo>
                    <a:pt x="9" y="64"/>
                    <a:pt x="64" y="10"/>
                    <a:pt x="131" y="10"/>
                  </a:cubicBezTo>
                  <a:lnTo>
                    <a:pt x="3768" y="10"/>
                  </a:lnTo>
                  <a:lnTo>
                    <a:pt x="3768" y="10"/>
                  </a:lnTo>
                  <a:cubicBezTo>
                    <a:pt x="3834" y="10"/>
                    <a:pt x="3888" y="64"/>
                    <a:pt x="3888" y="131"/>
                  </a:cubicBezTo>
                  <a:lnTo>
                    <a:pt x="3888" y="2629"/>
                  </a:lnTo>
                  <a:lnTo>
                    <a:pt x="3894" y="2629"/>
                  </a:lnTo>
                  <a:lnTo>
                    <a:pt x="3899" y="2629"/>
                  </a:lnTo>
                  <a:lnTo>
                    <a:pt x="3899" y="131"/>
                  </a:lnTo>
                  <a:lnTo>
                    <a:pt x="3899" y="131"/>
                  </a:lnTo>
                  <a:cubicBezTo>
                    <a:pt x="3899" y="59"/>
                    <a:pt x="3840" y="0"/>
                    <a:pt x="3768" y="0"/>
                  </a:cubicBezTo>
                </a:path>
              </a:pathLst>
            </a:custGeom>
            <a:solidFill>
              <a:srgbClr val="7F7F8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dirty="0">
                <a:latin typeface="Open Sans" pitchFamily="2" charset="0"/>
              </a:endParaRPr>
            </a:p>
          </p:txBody>
        </p:sp>
        <p:sp>
          <p:nvSpPr>
            <p:cNvPr id="13" name="Freeform 4">
              <a:extLst>
                <a:ext uri="{FF2B5EF4-FFF2-40B4-BE49-F238E27FC236}">
                  <a16:creationId xmlns:a16="http://schemas.microsoft.com/office/drawing/2014/main" id="{59ACBD03-AC20-357A-C901-42BA5CC414B4}"/>
                </a:ext>
              </a:extLst>
            </p:cNvPr>
            <p:cNvSpPr>
              <a:spLocks noChangeArrowheads="1"/>
            </p:cNvSpPr>
            <p:nvPr/>
          </p:nvSpPr>
          <p:spPr bwMode="auto">
            <a:xfrm>
              <a:off x="12848246" y="6676662"/>
              <a:ext cx="5934809" cy="131884"/>
            </a:xfrm>
            <a:custGeom>
              <a:avLst/>
              <a:gdLst>
                <a:gd name="T0" fmla="*/ 0 w 4762"/>
                <a:gd name="T1" fmla="*/ 0 h 105"/>
                <a:gd name="T2" fmla="*/ 0 w 4762"/>
                <a:gd name="T3" fmla="*/ 0 h 105"/>
                <a:gd name="T4" fmla="*/ 104 w 4762"/>
                <a:gd name="T5" fmla="*/ 104 h 105"/>
                <a:gd name="T6" fmla="*/ 4656 w 4762"/>
                <a:gd name="T7" fmla="*/ 104 h 105"/>
                <a:gd name="T8" fmla="*/ 4656 w 4762"/>
                <a:gd name="T9" fmla="*/ 104 h 105"/>
                <a:gd name="T10" fmla="*/ 4761 w 4762"/>
                <a:gd name="T11" fmla="*/ 0 h 105"/>
                <a:gd name="T12" fmla="*/ 0 w 4762"/>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4762" h="105">
                  <a:moveTo>
                    <a:pt x="0" y="0"/>
                  </a:moveTo>
                  <a:lnTo>
                    <a:pt x="0" y="0"/>
                  </a:lnTo>
                  <a:cubicBezTo>
                    <a:pt x="0" y="58"/>
                    <a:pt x="46" y="104"/>
                    <a:pt x="104" y="104"/>
                  </a:cubicBezTo>
                  <a:lnTo>
                    <a:pt x="4656" y="104"/>
                  </a:lnTo>
                  <a:lnTo>
                    <a:pt x="4656" y="104"/>
                  </a:lnTo>
                  <a:cubicBezTo>
                    <a:pt x="4714" y="104"/>
                    <a:pt x="4761" y="58"/>
                    <a:pt x="4761" y="0"/>
                  </a:cubicBezTo>
                  <a:lnTo>
                    <a:pt x="0" y="0"/>
                  </a:lnTo>
                </a:path>
              </a:pathLst>
            </a:custGeom>
            <a:solidFill>
              <a:srgbClr val="ACAFB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dirty="0">
                <a:latin typeface="Open Sans" pitchFamily="2" charset="0"/>
              </a:endParaRPr>
            </a:p>
          </p:txBody>
        </p:sp>
        <p:sp>
          <p:nvSpPr>
            <p:cNvPr id="14" name="Freeform 5">
              <a:extLst>
                <a:ext uri="{FF2B5EF4-FFF2-40B4-BE49-F238E27FC236}">
                  <a16:creationId xmlns:a16="http://schemas.microsoft.com/office/drawing/2014/main" id="{D479485A-A347-97C0-D94B-05B2B3FE45FD}"/>
                </a:ext>
              </a:extLst>
            </p:cNvPr>
            <p:cNvSpPr>
              <a:spLocks noChangeArrowheads="1"/>
            </p:cNvSpPr>
            <p:nvPr/>
          </p:nvSpPr>
          <p:spPr bwMode="auto">
            <a:xfrm>
              <a:off x="15310091" y="6676662"/>
              <a:ext cx="1016613" cy="60445"/>
            </a:xfrm>
            <a:custGeom>
              <a:avLst/>
              <a:gdLst>
                <a:gd name="T0" fmla="*/ 0 w 817"/>
                <a:gd name="T1" fmla="*/ 0 h 50"/>
                <a:gd name="T2" fmla="*/ 0 w 817"/>
                <a:gd name="T3" fmla="*/ 0 h 50"/>
                <a:gd name="T4" fmla="*/ 50 w 817"/>
                <a:gd name="T5" fmla="*/ 49 h 50"/>
                <a:gd name="T6" fmla="*/ 767 w 817"/>
                <a:gd name="T7" fmla="*/ 49 h 50"/>
                <a:gd name="T8" fmla="*/ 767 w 817"/>
                <a:gd name="T9" fmla="*/ 49 h 50"/>
                <a:gd name="T10" fmla="*/ 816 w 817"/>
                <a:gd name="T11" fmla="*/ 0 h 50"/>
                <a:gd name="T12" fmla="*/ 0 w 81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817" h="50">
                  <a:moveTo>
                    <a:pt x="0" y="0"/>
                  </a:moveTo>
                  <a:lnTo>
                    <a:pt x="0" y="0"/>
                  </a:lnTo>
                  <a:cubicBezTo>
                    <a:pt x="0" y="28"/>
                    <a:pt x="22" y="49"/>
                    <a:pt x="50" y="49"/>
                  </a:cubicBezTo>
                  <a:lnTo>
                    <a:pt x="767" y="49"/>
                  </a:lnTo>
                  <a:lnTo>
                    <a:pt x="767" y="49"/>
                  </a:lnTo>
                  <a:cubicBezTo>
                    <a:pt x="794" y="49"/>
                    <a:pt x="816" y="28"/>
                    <a:pt x="816" y="0"/>
                  </a:cubicBezTo>
                  <a:lnTo>
                    <a:pt x="0" y="0"/>
                  </a:ln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dirty="0">
                <a:latin typeface="Open Sans" pitchFamily="2" charset="0"/>
              </a:endParaRPr>
            </a:p>
          </p:txBody>
        </p:sp>
        <p:sp>
          <p:nvSpPr>
            <p:cNvPr id="15" name="Freeform 6">
              <a:extLst>
                <a:ext uri="{FF2B5EF4-FFF2-40B4-BE49-F238E27FC236}">
                  <a16:creationId xmlns:a16="http://schemas.microsoft.com/office/drawing/2014/main" id="{DA9906BE-9188-F45A-ECC0-F92747F77931}"/>
                </a:ext>
              </a:extLst>
            </p:cNvPr>
            <p:cNvSpPr>
              <a:spLocks noChangeArrowheads="1"/>
            </p:cNvSpPr>
            <p:nvPr/>
          </p:nvSpPr>
          <p:spPr bwMode="auto">
            <a:xfrm>
              <a:off x="15782678" y="3467470"/>
              <a:ext cx="65943" cy="65943"/>
            </a:xfrm>
            <a:custGeom>
              <a:avLst/>
              <a:gdLst>
                <a:gd name="T0" fmla="*/ 26 w 54"/>
                <a:gd name="T1" fmla="*/ 0 h 54"/>
                <a:gd name="T2" fmla="*/ 26 w 54"/>
                <a:gd name="T3" fmla="*/ 0 h 54"/>
                <a:gd name="T4" fmla="*/ 0 w 54"/>
                <a:gd name="T5" fmla="*/ 27 h 54"/>
                <a:gd name="T6" fmla="*/ 0 w 54"/>
                <a:gd name="T7" fmla="*/ 27 h 54"/>
                <a:gd name="T8" fmla="*/ 26 w 54"/>
                <a:gd name="T9" fmla="*/ 53 h 54"/>
                <a:gd name="T10" fmla="*/ 26 w 54"/>
                <a:gd name="T11" fmla="*/ 53 h 54"/>
                <a:gd name="T12" fmla="*/ 53 w 54"/>
                <a:gd name="T13" fmla="*/ 27 h 54"/>
                <a:gd name="T14" fmla="*/ 53 w 54"/>
                <a:gd name="T15" fmla="*/ 27 h 54"/>
                <a:gd name="T16" fmla="*/ 26 w 54"/>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26" y="0"/>
                  </a:moveTo>
                  <a:lnTo>
                    <a:pt x="26" y="0"/>
                  </a:lnTo>
                  <a:cubicBezTo>
                    <a:pt x="12" y="0"/>
                    <a:pt x="0" y="12"/>
                    <a:pt x="0" y="27"/>
                  </a:cubicBezTo>
                  <a:lnTo>
                    <a:pt x="0" y="27"/>
                  </a:lnTo>
                  <a:cubicBezTo>
                    <a:pt x="0" y="41"/>
                    <a:pt x="12" y="53"/>
                    <a:pt x="26" y="53"/>
                  </a:cubicBezTo>
                  <a:lnTo>
                    <a:pt x="26" y="53"/>
                  </a:lnTo>
                  <a:cubicBezTo>
                    <a:pt x="41" y="53"/>
                    <a:pt x="53" y="41"/>
                    <a:pt x="53" y="27"/>
                  </a:cubicBezTo>
                  <a:lnTo>
                    <a:pt x="53" y="27"/>
                  </a:lnTo>
                  <a:cubicBezTo>
                    <a:pt x="53" y="12"/>
                    <a:pt x="41" y="0"/>
                    <a:pt x="26" y="0"/>
                  </a:cubicBezTo>
                </a:path>
              </a:pathLst>
            </a:custGeom>
            <a:solidFill>
              <a:srgbClr val="5C5B6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dirty="0">
                <a:latin typeface="Open Sans" pitchFamily="2" charset="0"/>
              </a:endParaRPr>
            </a:p>
          </p:txBody>
        </p:sp>
        <p:sp>
          <p:nvSpPr>
            <p:cNvPr id="16" name="Freeform 7">
              <a:extLst>
                <a:ext uri="{FF2B5EF4-FFF2-40B4-BE49-F238E27FC236}">
                  <a16:creationId xmlns:a16="http://schemas.microsoft.com/office/drawing/2014/main" id="{419C42A9-246A-5052-18CA-354022FF9E77}"/>
                </a:ext>
              </a:extLst>
            </p:cNvPr>
            <p:cNvSpPr>
              <a:spLocks noChangeArrowheads="1"/>
            </p:cNvSpPr>
            <p:nvPr/>
          </p:nvSpPr>
          <p:spPr bwMode="auto">
            <a:xfrm>
              <a:off x="15799167" y="3483955"/>
              <a:ext cx="32972" cy="32972"/>
            </a:xfrm>
            <a:custGeom>
              <a:avLst/>
              <a:gdLst>
                <a:gd name="T0" fmla="*/ 12 w 27"/>
                <a:gd name="T1" fmla="*/ 0 h 28"/>
                <a:gd name="T2" fmla="*/ 12 w 27"/>
                <a:gd name="T3" fmla="*/ 0 h 28"/>
                <a:gd name="T4" fmla="*/ 0 w 27"/>
                <a:gd name="T5" fmla="*/ 14 h 28"/>
                <a:gd name="T6" fmla="*/ 0 w 27"/>
                <a:gd name="T7" fmla="*/ 14 h 28"/>
                <a:gd name="T8" fmla="*/ 12 w 27"/>
                <a:gd name="T9" fmla="*/ 27 h 28"/>
                <a:gd name="T10" fmla="*/ 12 w 27"/>
                <a:gd name="T11" fmla="*/ 27 h 28"/>
                <a:gd name="T12" fmla="*/ 26 w 27"/>
                <a:gd name="T13" fmla="*/ 14 h 28"/>
                <a:gd name="T14" fmla="*/ 26 w 27"/>
                <a:gd name="T15" fmla="*/ 14 h 28"/>
                <a:gd name="T16" fmla="*/ 12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12" y="0"/>
                  </a:moveTo>
                  <a:lnTo>
                    <a:pt x="12" y="0"/>
                  </a:lnTo>
                  <a:cubicBezTo>
                    <a:pt x="5" y="0"/>
                    <a:pt x="0" y="6"/>
                    <a:pt x="0" y="14"/>
                  </a:cubicBezTo>
                  <a:lnTo>
                    <a:pt x="0" y="14"/>
                  </a:lnTo>
                  <a:cubicBezTo>
                    <a:pt x="0" y="21"/>
                    <a:pt x="5" y="27"/>
                    <a:pt x="12" y="27"/>
                  </a:cubicBezTo>
                  <a:lnTo>
                    <a:pt x="12" y="27"/>
                  </a:lnTo>
                  <a:cubicBezTo>
                    <a:pt x="20" y="27"/>
                    <a:pt x="26" y="21"/>
                    <a:pt x="26" y="14"/>
                  </a:cubicBezTo>
                  <a:lnTo>
                    <a:pt x="26" y="14"/>
                  </a:lnTo>
                  <a:cubicBezTo>
                    <a:pt x="26" y="6"/>
                    <a:pt x="20" y="0"/>
                    <a:pt x="12" y="0"/>
                  </a:cubicBezTo>
                </a:path>
              </a:pathLst>
            </a:custGeom>
            <a:solidFill>
              <a:srgbClr val="ADACB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dirty="0">
                <a:latin typeface="Open Sans" pitchFamily="2" charset="0"/>
              </a:endParaRPr>
            </a:p>
          </p:txBody>
        </p:sp>
        <p:sp>
          <p:nvSpPr>
            <p:cNvPr id="17" name="Freeform 8">
              <a:extLst>
                <a:ext uri="{FF2B5EF4-FFF2-40B4-BE49-F238E27FC236}">
                  <a16:creationId xmlns:a16="http://schemas.microsoft.com/office/drawing/2014/main" id="{C92458A2-EF85-37AE-30BA-CB82D413C87F}"/>
                </a:ext>
              </a:extLst>
            </p:cNvPr>
            <p:cNvSpPr>
              <a:spLocks noChangeArrowheads="1"/>
            </p:cNvSpPr>
            <p:nvPr/>
          </p:nvSpPr>
          <p:spPr bwMode="auto">
            <a:xfrm>
              <a:off x="13524156" y="3610347"/>
              <a:ext cx="4588485" cy="2890471"/>
            </a:xfrm>
            <a:custGeom>
              <a:avLst/>
              <a:gdLst>
                <a:gd name="T0" fmla="*/ 0 w 3682"/>
                <a:gd name="T1" fmla="*/ 2317 h 2318"/>
                <a:gd name="T2" fmla="*/ 3681 w 3682"/>
                <a:gd name="T3" fmla="*/ 2317 h 2318"/>
                <a:gd name="T4" fmla="*/ 3681 w 3682"/>
                <a:gd name="T5" fmla="*/ 0 h 2318"/>
                <a:gd name="T6" fmla="*/ 0 w 3682"/>
                <a:gd name="T7" fmla="*/ 0 h 2318"/>
                <a:gd name="T8" fmla="*/ 0 w 3682"/>
                <a:gd name="T9" fmla="*/ 2317 h 2318"/>
              </a:gdLst>
              <a:ahLst/>
              <a:cxnLst>
                <a:cxn ang="0">
                  <a:pos x="T0" y="T1"/>
                </a:cxn>
                <a:cxn ang="0">
                  <a:pos x="T2" y="T3"/>
                </a:cxn>
                <a:cxn ang="0">
                  <a:pos x="T4" y="T5"/>
                </a:cxn>
                <a:cxn ang="0">
                  <a:pos x="T6" y="T7"/>
                </a:cxn>
                <a:cxn ang="0">
                  <a:pos x="T8" y="T9"/>
                </a:cxn>
              </a:cxnLst>
              <a:rect l="0" t="0" r="r" b="b"/>
              <a:pathLst>
                <a:path w="3682" h="2318">
                  <a:moveTo>
                    <a:pt x="0" y="2317"/>
                  </a:moveTo>
                  <a:lnTo>
                    <a:pt x="3681" y="2317"/>
                  </a:lnTo>
                  <a:lnTo>
                    <a:pt x="3681" y="0"/>
                  </a:lnTo>
                  <a:lnTo>
                    <a:pt x="0" y="0"/>
                  </a:lnTo>
                  <a:lnTo>
                    <a:pt x="0" y="2317"/>
                  </a:lnTo>
                </a:path>
              </a:pathLst>
            </a:custGeom>
            <a:solidFill>
              <a:srgbClr val="EBDD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49" dirty="0">
                <a:latin typeface="Open Sans" pitchFamily="2" charset="0"/>
              </a:endParaRPr>
            </a:p>
          </p:txBody>
        </p:sp>
      </p:grpSp>
      <p:sp>
        <p:nvSpPr>
          <p:cNvPr id="18" name="Picture Placeholder 129">
            <a:extLst>
              <a:ext uri="{FF2B5EF4-FFF2-40B4-BE49-F238E27FC236}">
                <a16:creationId xmlns:a16="http://schemas.microsoft.com/office/drawing/2014/main" id="{1CD09651-F864-CDCE-272B-E784718A1E28}"/>
              </a:ext>
            </a:extLst>
          </p:cNvPr>
          <p:cNvSpPr>
            <a:spLocks noGrp="1"/>
          </p:cNvSpPr>
          <p:nvPr>
            <p:ph type="pic" sz="quarter" idx="28"/>
          </p:nvPr>
        </p:nvSpPr>
        <p:spPr>
          <a:xfrm>
            <a:off x="987553" y="1571768"/>
            <a:ext cx="3329405" cy="2096444"/>
          </a:xfrm>
          <a:custGeom>
            <a:avLst/>
            <a:gdLst>
              <a:gd name="connsiteX0" fmla="*/ 0 w 4587240"/>
              <a:gd name="connsiteY0" fmla="*/ 0 h 2889224"/>
              <a:gd name="connsiteX1" fmla="*/ 4587240 w 4587240"/>
              <a:gd name="connsiteY1" fmla="*/ 0 h 2889224"/>
              <a:gd name="connsiteX2" fmla="*/ 4587240 w 4587240"/>
              <a:gd name="connsiteY2" fmla="*/ 2889224 h 2889224"/>
              <a:gd name="connsiteX3" fmla="*/ 0 w 4587240"/>
              <a:gd name="connsiteY3" fmla="*/ 2889224 h 2889224"/>
            </a:gdLst>
            <a:ahLst/>
            <a:cxnLst>
              <a:cxn ang="0">
                <a:pos x="connsiteX0" y="connsiteY0"/>
              </a:cxn>
              <a:cxn ang="0">
                <a:pos x="connsiteX1" y="connsiteY1"/>
              </a:cxn>
              <a:cxn ang="0">
                <a:pos x="connsiteX2" y="connsiteY2"/>
              </a:cxn>
              <a:cxn ang="0">
                <a:pos x="connsiteX3" y="connsiteY3"/>
              </a:cxn>
            </a:cxnLst>
            <a:rect l="l" t="t" r="r" b="b"/>
            <a:pathLst>
              <a:path w="4587240" h="2889224">
                <a:moveTo>
                  <a:pt x="0" y="0"/>
                </a:moveTo>
                <a:lnTo>
                  <a:pt x="4587240" y="0"/>
                </a:lnTo>
                <a:lnTo>
                  <a:pt x="4587240" y="2889224"/>
                </a:lnTo>
                <a:lnTo>
                  <a:pt x="0" y="2889224"/>
                </a:lnTo>
                <a:close/>
              </a:path>
            </a:pathLst>
          </a:custGeom>
          <a:solidFill>
            <a:schemeClr val="bg2">
              <a:lumMod val="95000"/>
            </a:schemeClr>
          </a:solidFill>
        </p:spPr>
        <p:txBody>
          <a:bodyPr wrap="square" anchor="ctr">
            <a:noAutofit/>
          </a:bodyPr>
          <a:lstStyle>
            <a:lvl1pPr marL="0" indent="0" algn="ctr">
              <a:buNone/>
              <a:defRPr sz="900"/>
            </a:lvl1pPr>
          </a:lstStyle>
          <a:p>
            <a:endParaRPr lang="en-US"/>
          </a:p>
        </p:txBody>
      </p:sp>
    </p:spTree>
    <p:extLst>
      <p:ext uri="{BB962C8B-B14F-4D97-AF65-F5344CB8AC3E}">
        <p14:creationId xmlns:p14="http://schemas.microsoft.com/office/powerpoint/2010/main" val="1233904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083FCE5-BEB2-B247-BF71-D17F5FF0CB57}"/>
              </a:ext>
            </a:extLst>
          </p:cNvPr>
          <p:cNvSpPr>
            <a:spLocks noGrp="1"/>
          </p:cNvSpPr>
          <p:nvPr>
            <p:ph type="pic" sz="quarter" idx="11"/>
          </p:nvPr>
        </p:nvSpPr>
        <p:spPr>
          <a:xfrm>
            <a:off x="685978" y="2471738"/>
            <a:ext cx="3715718" cy="2050256"/>
          </a:xfrm>
          <a:custGeom>
            <a:avLst/>
            <a:gdLst>
              <a:gd name="connsiteX0" fmla="*/ 0 w 7029450"/>
              <a:gd name="connsiteY0" fmla="*/ 0 h 4362450"/>
              <a:gd name="connsiteX1" fmla="*/ 7029450 w 7029450"/>
              <a:gd name="connsiteY1" fmla="*/ 0 h 4362450"/>
              <a:gd name="connsiteX2" fmla="*/ 7029450 w 7029450"/>
              <a:gd name="connsiteY2" fmla="*/ 4362450 h 4362450"/>
              <a:gd name="connsiteX3" fmla="*/ 0 w 7029450"/>
              <a:gd name="connsiteY3" fmla="*/ 4362450 h 4362450"/>
            </a:gdLst>
            <a:ahLst/>
            <a:cxnLst>
              <a:cxn ang="0">
                <a:pos x="connsiteX0" y="connsiteY0"/>
              </a:cxn>
              <a:cxn ang="0">
                <a:pos x="connsiteX1" y="connsiteY1"/>
              </a:cxn>
              <a:cxn ang="0">
                <a:pos x="connsiteX2" y="connsiteY2"/>
              </a:cxn>
              <a:cxn ang="0">
                <a:pos x="connsiteX3" y="connsiteY3"/>
              </a:cxn>
            </a:cxnLst>
            <a:rect l="l" t="t" r="r" b="b"/>
            <a:pathLst>
              <a:path w="7029450" h="4362450">
                <a:moveTo>
                  <a:pt x="0" y="0"/>
                </a:moveTo>
                <a:lnTo>
                  <a:pt x="7029450" y="0"/>
                </a:lnTo>
                <a:lnTo>
                  <a:pt x="7029450" y="4362450"/>
                </a:lnTo>
                <a:lnTo>
                  <a:pt x="0" y="436245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43" tIns="91422" rIns="182843" bIns="91422" rtlCol="0" anchor="ctr">
            <a:noAutofit/>
          </a:bodyPr>
          <a:lstStyle>
            <a:lvl1pPr>
              <a:defRPr lang="en-US" sz="900" b="0" i="0" dirty="0">
                <a:solidFill>
                  <a:schemeClr val="tx1"/>
                </a:solidFill>
                <a:latin typeface="Open Sans" pitchFamily="2" charset="0"/>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1727193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2FCB0-6852-4133-82BB-30C0051594F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CD69DF7-4CB6-4FF7-9CCD-58DA8965AA7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340C549-B9FD-40E2-8A71-04AFBD3E558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921D5CB-454E-483D-900C-7ED4C57CB297}"/>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6" name="Footer Placeholder 5">
            <a:extLst>
              <a:ext uri="{FF2B5EF4-FFF2-40B4-BE49-F238E27FC236}">
                <a16:creationId xmlns:a16="http://schemas.microsoft.com/office/drawing/2014/main" id="{D1B69BC9-AC21-497C-BF64-94BB8FB0E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3C9727-2A4A-48BE-906D-4059D109C5B9}"/>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28534701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rot="-4140935">
            <a:off x="4903842" y="2284551"/>
            <a:ext cx="7481465" cy="5122184"/>
            <a:chOff x="6480375" y="-338325"/>
            <a:chExt cx="3284562" cy="2248555"/>
          </a:xfrm>
        </p:grpSpPr>
        <p:sp>
          <p:nvSpPr>
            <p:cNvPr id="10" name="Google Shape;10;p2"/>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 name="Google Shape;11;p2"/>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4;p2"/>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16;p2"/>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17;p2"/>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2"/>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2"/>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2"/>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1" name="Google Shape;21;p2"/>
          <p:cNvGrpSpPr/>
          <p:nvPr/>
        </p:nvGrpSpPr>
        <p:grpSpPr>
          <a:xfrm rot="10045832">
            <a:off x="1017523" y="-3589632"/>
            <a:ext cx="7481549" cy="5122229"/>
            <a:chOff x="6480375" y="-338325"/>
            <a:chExt cx="3284562" cy="2248555"/>
          </a:xfrm>
        </p:grpSpPr>
        <p:sp>
          <p:nvSpPr>
            <p:cNvPr id="22" name="Google Shape;22;p2"/>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3;p2"/>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2"/>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2"/>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2"/>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2"/>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8;p2"/>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2"/>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 name="Google Shape;30;p2"/>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 name="Google Shape;31;p2"/>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32;p2"/>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3" name="Google Shape;33;p2"/>
          <p:cNvGrpSpPr/>
          <p:nvPr/>
        </p:nvGrpSpPr>
        <p:grpSpPr>
          <a:xfrm rot="3026622">
            <a:off x="-4163566" y="1315356"/>
            <a:ext cx="7481652" cy="5122301"/>
            <a:chOff x="6480375" y="-338325"/>
            <a:chExt cx="3284562" cy="2248555"/>
          </a:xfrm>
        </p:grpSpPr>
        <p:sp>
          <p:nvSpPr>
            <p:cNvPr id="34" name="Google Shape;34;p2"/>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35;p2"/>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 name="Google Shape;36;p2"/>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37;p2"/>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 name="Google Shape;38;p2"/>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 name="Google Shape;39;p2"/>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2"/>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2"/>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2"/>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 name="Google Shape;43;p2"/>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44;p2"/>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45" name="Google Shape;45;p2"/>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46" name="Google Shape;46;p2"/>
          <p:cNvSpPr txBox="1">
            <a:spLocks noGrp="1"/>
          </p:cNvSpPr>
          <p:nvPr>
            <p:ph type="ctrTitle"/>
          </p:nvPr>
        </p:nvSpPr>
        <p:spPr>
          <a:xfrm>
            <a:off x="1213025" y="1531663"/>
            <a:ext cx="6717900" cy="1626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191919"/>
              </a:buClr>
              <a:buSzPts val="5200"/>
              <a:buNone/>
              <a:defRPr sz="5500" b="0">
                <a:solidFill>
                  <a:schemeClr val="accent1"/>
                </a:solidFill>
                <a:latin typeface="Syncopate"/>
                <a:ea typeface="Syncopate"/>
                <a:cs typeface="Syncopate"/>
                <a:sym typeface="Syncopate"/>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47" name="Google Shape;47;p2"/>
          <p:cNvSpPr txBox="1">
            <a:spLocks noGrp="1"/>
          </p:cNvSpPr>
          <p:nvPr>
            <p:ph type="subTitle" idx="1"/>
          </p:nvPr>
        </p:nvSpPr>
        <p:spPr>
          <a:xfrm>
            <a:off x="2029325" y="3503163"/>
            <a:ext cx="5085300" cy="42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37268391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8"/>
        <p:cNvGrpSpPr/>
        <p:nvPr/>
      </p:nvGrpSpPr>
      <p:grpSpPr>
        <a:xfrm>
          <a:off x="0" y="0"/>
          <a:ext cx="0" cy="0"/>
          <a:chOff x="0" y="0"/>
          <a:chExt cx="0" cy="0"/>
        </a:xfrm>
      </p:grpSpPr>
      <p:grpSp>
        <p:nvGrpSpPr>
          <p:cNvPr id="49" name="Google Shape;49;p3"/>
          <p:cNvGrpSpPr/>
          <p:nvPr/>
        </p:nvGrpSpPr>
        <p:grpSpPr>
          <a:xfrm rot="-2700000">
            <a:off x="4632427" y="3409008"/>
            <a:ext cx="7481353" cy="5122561"/>
            <a:chOff x="6480375" y="-338325"/>
            <a:chExt cx="3284562" cy="2248555"/>
          </a:xfrm>
        </p:grpSpPr>
        <p:sp>
          <p:nvSpPr>
            <p:cNvPr id="50" name="Google Shape;50;p3"/>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 name="Google Shape;51;p3"/>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 name="Google Shape;52;p3"/>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 name="Google Shape;53;p3"/>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54;p3"/>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3"/>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 name="Google Shape;56;p3"/>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 name="Google Shape;57;p3"/>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 name="Google Shape;58;p3"/>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 name="Google Shape;59;p3"/>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 name="Google Shape;60;p3"/>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1" name="Google Shape;61;p3"/>
          <p:cNvGrpSpPr/>
          <p:nvPr/>
        </p:nvGrpSpPr>
        <p:grpSpPr>
          <a:xfrm rot="7022590">
            <a:off x="-3690581" y="-2954140"/>
            <a:ext cx="7481372" cy="5122625"/>
            <a:chOff x="6480375" y="-338325"/>
            <a:chExt cx="3284562" cy="2248555"/>
          </a:xfrm>
        </p:grpSpPr>
        <p:sp>
          <p:nvSpPr>
            <p:cNvPr id="62" name="Google Shape;62;p3"/>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 name="Google Shape;63;p3"/>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 name="Google Shape;64;p3"/>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 name="Google Shape;65;p3"/>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 name="Google Shape;66;p3"/>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 name="Google Shape;67;p3"/>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 name="Google Shape;68;p3"/>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3"/>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3"/>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3"/>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 name="Google Shape;72;p3"/>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73" name="Google Shape;73;p3"/>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74" name="Google Shape;74;p3"/>
          <p:cNvSpPr txBox="1">
            <a:spLocks noGrp="1"/>
          </p:cNvSpPr>
          <p:nvPr>
            <p:ph type="title"/>
          </p:nvPr>
        </p:nvSpPr>
        <p:spPr>
          <a:xfrm>
            <a:off x="720000" y="2179625"/>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3"/>
          <p:cNvSpPr txBox="1">
            <a:spLocks noGrp="1"/>
          </p:cNvSpPr>
          <p:nvPr>
            <p:ph type="title" idx="2" hasCustomPrompt="1"/>
          </p:nvPr>
        </p:nvSpPr>
        <p:spPr>
          <a:xfrm>
            <a:off x="3743850" y="1109225"/>
            <a:ext cx="1656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3"/>
          <p:cNvSpPr txBox="1">
            <a:spLocks noGrp="1"/>
          </p:cNvSpPr>
          <p:nvPr>
            <p:ph type="subTitle" idx="1"/>
          </p:nvPr>
        </p:nvSpPr>
        <p:spPr>
          <a:xfrm>
            <a:off x="2225450" y="3431375"/>
            <a:ext cx="4693200" cy="41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4880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7"/>
        <p:cNvGrpSpPr/>
        <p:nvPr/>
      </p:nvGrpSpPr>
      <p:grpSpPr>
        <a:xfrm>
          <a:off x="0" y="0"/>
          <a:ext cx="0" cy="0"/>
          <a:chOff x="0" y="0"/>
          <a:chExt cx="0" cy="0"/>
        </a:xfrm>
      </p:grpSpPr>
      <p:pic>
        <p:nvPicPr>
          <p:cNvPr id="78" name="Google Shape;78;p4"/>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79" name="Google Shape;79;p4"/>
          <p:cNvSpPr txBox="1">
            <a:spLocks noGrp="1"/>
          </p:cNvSpPr>
          <p:nvPr>
            <p:ph type="title"/>
          </p:nvPr>
        </p:nvSpPr>
        <p:spPr>
          <a:xfrm>
            <a:off x="720000" y="540000"/>
            <a:ext cx="77040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80" name="Google Shape;80;p4"/>
          <p:cNvSpPr txBox="1">
            <a:spLocks noGrp="1"/>
          </p:cNvSpPr>
          <p:nvPr>
            <p:ph type="body" idx="1"/>
          </p:nvPr>
        </p:nvSpPr>
        <p:spPr>
          <a:xfrm>
            <a:off x="720000" y="1104000"/>
            <a:ext cx="7704000" cy="3499500"/>
          </a:xfrm>
          <a:prstGeom prst="rect">
            <a:avLst/>
          </a:prstGeom>
        </p:spPr>
        <p:txBody>
          <a:bodyPr spcFirstLastPara="1" wrap="square" lIns="91425" tIns="91425" rIns="91425" bIns="91425" anchor="ctr" anchorCtr="0">
            <a:noAutofit/>
          </a:bodyPr>
          <a:lstStyle>
            <a:lvl1pPr marL="457189" lvl="0" indent="-304793" rtl="0">
              <a:lnSpc>
                <a:spcPct val="100000"/>
              </a:lnSpc>
              <a:spcBef>
                <a:spcPts val="0"/>
              </a:spcBef>
              <a:spcAft>
                <a:spcPts val="0"/>
              </a:spcAft>
              <a:buClr>
                <a:srgbClr val="434343"/>
              </a:buClr>
              <a:buSzPts val="1200"/>
              <a:buAutoNum type="arabicPeriod"/>
              <a:defRPr sz="1200">
                <a:solidFill>
                  <a:srgbClr val="434343"/>
                </a:solidFill>
              </a:defRPr>
            </a:lvl1pPr>
            <a:lvl2pPr marL="914378" lvl="1" indent="-304793"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566" lvl="2" indent="-304793"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754" lvl="3" indent="-304793"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5943" lvl="4" indent="-304793"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132" lvl="5" indent="-304793"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320" lvl="6" indent="-304793"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509" lvl="7" indent="-304793"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697" lvl="8" indent="-304793"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81" name="Google Shape;81;p4"/>
          <p:cNvGrpSpPr/>
          <p:nvPr/>
        </p:nvGrpSpPr>
        <p:grpSpPr>
          <a:xfrm>
            <a:off x="-74850" y="-37921"/>
            <a:ext cx="9463600" cy="281175"/>
            <a:chOff x="-74850" y="114479"/>
            <a:chExt cx="9463600" cy="281175"/>
          </a:xfrm>
        </p:grpSpPr>
        <p:sp>
          <p:nvSpPr>
            <p:cNvPr id="82" name="Google Shape;82;p4"/>
            <p:cNvSpPr/>
            <p:nvPr/>
          </p:nvSpPr>
          <p:spPr>
            <a:xfrm>
              <a:off x="-74850" y="2668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38100" cap="flat" cmpd="sng">
              <a:solidFill>
                <a:schemeClr val="lt2"/>
              </a:solidFill>
              <a:prstDash val="solid"/>
              <a:round/>
              <a:headEnd type="none" w="med" len="med"/>
              <a:tailEnd type="none" w="med" len="med"/>
            </a:ln>
            <a:effectLst>
              <a:outerShdw blurRad="257175" dist="95250" dir="4740000" algn="bl" rotWithShape="0">
                <a:schemeClr val="lt2"/>
              </a:outerShdw>
            </a:effectLst>
          </p:spPr>
        </p:sp>
        <p:sp>
          <p:nvSpPr>
            <p:cNvPr id="83" name="Google Shape;83;p4"/>
            <p:cNvSpPr/>
            <p:nvPr/>
          </p:nvSpPr>
          <p:spPr>
            <a:xfrm>
              <a:off x="-74850" y="1906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9525" cap="flat" cmpd="sng">
              <a:solidFill>
                <a:schemeClr val="lt2"/>
              </a:solidFill>
              <a:prstDash val="solid"/>
              <a:round/>
              <a:headEnd type="none" w="med" len="med"/>
              <a:tailEnd type="none" w="med" len="med"/>
            </a:ln>
            <a:effectLst>
              <a:outerShdw blurRad="257175" dist="95250" dir="4740000" algn="bl" rotWithShape="0">
                <a:schemeClr val="lt2"/>
              </a:outerShdw>
            </a:effectLst>
          </p:spPr>
        </p:sp>
        <p:sp>
          <p:nvSpPr>
            <p:cNvPr id="84" name="Google Shape;84;p4"/>
            <p:cNvSpPr/>
            <p:nvPr/>
          </p:nvSpPr>
          <p:spPr>
            <a:xfrm>
              <a:off x="-74850" y="1144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9525" cap="flat" cmpd="sng">
              <a:solidFill>
                <a:schemeClr val="lt2"/>
              </a:solidFill>
              <a:prstDash val="solid"/>
              <a:round/>
              <a:headEnd type="none" w="med" len="med"/>
              <a:tailEnd type="none" w="med" len="med"/>
            </a:ln>
            <a:effectLst>
              <a:outerShdw blurRad="257175" dist="95250" dir="4740000" algn="bl" rotWithShape="0">
                <a:schemeClr val="lt2"/>
              </a:outerShdw>
            </a:effectLst>
          </p:spPr>
        </p:sp>
      </p:grpSp>
    </p:spTree>
    <p:extLst>
      <p:ext uri="{BB962C8B-B14F-4D97-AF65-F5344CB8AC3E}">
        <p14:creationId xmlns:p14="http://schemas.microsoft.com/office/powerpoint/2010/main" val="318380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5"/>
        <p:cNvGrpSpPr/>
        <p:nvPr/>
      </p:nvGrpSpPr>
      <p:grpSpPr>
        <a:xfrm>
          <a:off x="0" y="0"/>
          <a:ext cx="0" cy="0"/>
          <a:chOff x="0" y="0"/>
          <a:chExt cx="0" cy="0"/>
        </a:xfrm>
      </p:grpSpPr>
      <p:pic>
        <p:nvPicPr>
          <p:cNvPr id="86" name="Google Shape;86;p5"/>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87" name="Google Shape;87;p5"/>
          <p:cNvSpPr txBox="1">
            <a:spLocks noGrp="1"/>
          </p:cNvSpPr>
          <p:nvPr>
            <p:ph type="subTitle" idx="1"/>
          </p:nvPr>
        </p:nvSpPr>
        <p:spPr>
          <a:xfrm>
            <a:off x="933463" y="2237800"/>
            <a:ext cx="3264900" cy="56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300">
                <a:solidFill>
                  <a:schemeClr val="accent1"/>
                </a:solidFill>
                <a:latin typeface="Syncopate"/>
                <a:ea typeface="Syncopate"/>
                <a:cs typeface="Syncopate"/>
                <a:sym typeface="Syncopat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8" name="Google Shape;88;p5"/>
          <p:cNvSpPr txBox="1">
            <a:spLocks noGrp="1"/>
          </p:cNvSpPr>
          <p:nvPr>
            <p:ph type="subTitle" idx="2"/>
          </p:nvPr>
        </p:nvSpPr>
        <p:spPr>
          <a:xfrm>
            <a:off x="4945638" y="2237800"/>
            <a:ext cx="3264900" cy="56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300">
                <a:solidFill>
                  <a:schemeClr val="accent1"/>
                </a:solidFill>
                <a:latin typeface="Syncopate"/>
                <a:ea typeface="Syncopate"/>
                <a:cs typeface="Syncopate"/>
                <a:sym typeface="Syncopat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9" name="Google Shape;89;p5"/>
          <p:cNvSpPr txBox="1">
            <a:spLocks noGrp="1"/>
          </p:cNvSpPr>
          <p:nvPr>
            <p:ph type="subTitle" idx="3"/>
          </p:nvPr>
        </p:nvSpPr>
        <p:spPr>
          <a:xfrm>
            <a:off x="933313" y="2801800"/>
            <a:ext cx="3264900" cy="963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5"/>
          <p:cNvSpPr txBox="1">
            <a:spLocks noGrp="1"/>
          </p:cNvSpPr>
          <p:nvPr>
            <p:ph type="subTitle" idx="4"/>
          </p:nvPr>
        </p:nvSpPr>
        <p:spPr>
          <a:xfrm>
            <a:off x="4945788" y="2801800"/>
            <a:ext cx="3264900" cy="963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5"/>
          <p:cNvSpPr txBox="1">
            <a:spLocks noGrp="1"/>
          </p:cNvSpPr>
          <p:nvPr>
            <p:ph type="title"/>
          </p:nvPr>
        </p:nvSpPr>
        <p:spPr>
          <a:xfrm>
            <a:off x="2194150" y="540000"/>
            <a:ext cx="47556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802897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2"/>
        <p:cNvGrpSpPr/>
        <p:nvPr/>
      </p:nvGrpSpPr>
      <p:grpSpPr>
        <a:xfrm>
          <a:off x="0" y="0"/>
          <a:ext cx="0" cy="0"/>
          <a:chOff x="0" y="0"/>
          <a:chExt cx="0" cy="0"/>
        </a:xfrm>
      </p:grpSpPr>
      <p:grpSp>
        <p:nvGrpSpPr>
          <p:cNvPr id="93" name="Google Shape;93;p6"/>
          <p:cNvGrpSpPr/>
          <p:nvPr/>
        </p:nvGrpSpPr>
        <p:grpSpPr>
          <a:xfrm rot="10574374">
            <a:off x="-3122776" y="-2241056"/>
            <a:ext cx="5920861" cy="3592689"/>
            <a:chOff x="1185400" y="4104425"/>
            <a:chExt cx="1993425" cy="1209575"/>
          </a:xfrm>
        </p:grpSpPr>
        <p:sp>
          <p:nvSpPr>
            <p:cNvPr id="94" name="Google Shape;94;p6"/>
            <p:cNvSpPr/>
            <p:nvPr/>
          </p:nvSpPr>
          <p:spPr>
            <a:xfrm>
              <a:off x="1185400" y="4104425"/>
              <a:ext cx="1993425" cy="1209575"/>
            </a:xfrm>
            <a:custGeom>
              <a:avLst/>
              <a:gdLst/>
              <a:ahLst/>
              <a:cxnLst/>
              <a:rect l="l" t="t" r="r" b="b"/>
              <a:pathLst>
                <a:path w="79737" h="48383" extrusionOk="0">
                  <a:moveTo>
                    <a:pt x="42170" y="667"/>
                  </a:moveTo>
                  <a:cubicBezTo>
                    <a:pt x="43632" y="667"/>
                    <a:pt x="45060" y="1206"/>
                    <a:pt x="46330" y="1992"/>
                  </a:cubicBezTo>
                  <a:cubicBezTo>
                    <a:pt x="48467" y="3324"/>
                    <a:pt x="50074" y="5389"/>
                    <a:pt x="52092" y="6907"/>
                  </a:cubicBezTo>
                  <a:cubicBezTo>
                    <a:pt x="54134" y="8429"/>
                    <a:pt x="56369" y="9683"/>
                    <a:pt x="58649" y="10812"/>
                  </a:cubicBezTo>
                  <a:cubicBezTo>
                    <a:pt x="59933" y="11446"/>
                    <a:pt x="61223" y="11663"/>
                    <a:pt x="62516" y="11663"/>
                  </a:cubicBezTo>
                  <a:cubicBezTo>
                    <a:pt x="65329" y="11663"/>
                    <a:pt x="68163" y="10637"/>
                    <a:pt x="71015" y="10637"/>
                  </a:cubicBezTo>
                  <a:cubicBezTo>
                    <a:pt x="71761" y="10637"/>
                    <a:pt x="72508" y="10707"/>
                    <a:pt x="73256" y="10884"/>
                  </a:cubicBezTo>
                  <a:cubicBezTo>
                    <a:pt x="77669" y="11923"/>
                    <a:pt x="79151" y="17477"/>
                    <a:pt x="78392" y="21394"/>
                  </a:cubicBezTo>
                  <a:cubicBezTo>
                    <a:pt x="77568" y="25664"/>
                    <a:pt x="74511" y="29277"/>
                    <a:pt x="71274" y="32000"/>
                  </a:cubicBezTo>
                  <a:cubicBezTo>
                    <a:pt x="67524" y="35147"/>
                    <a:pt x="63075" y="36826"/>
                    <a:pt x="58453" y="38259"/>
                  </a:cubicBezTo>
                  <a:cubicBezTo>
                    <a:pt x="53089" y="39918"/>
                    <a:pt x="47584" y="41059"/>
                    <a:pt x="42095" y="42212"/>
                  </a:cubicBezTo>
                  <a:cubicBezTo>
                    <a:pt x="36613" y="43364"/>
                    <a:pt x="31131" y="44535"/>
                    <a:pt x="25781" y="46213"/>
                  </a:cubicBezTo>
                  <a:cubicBezTo>
                    <a:pt x="23440" y="46947"/>
                    <a:pt x="21170" y="47694"/>
                    <a:pt x="18692" y="47699"/>
                  </a:cubicBezTo>
                  <a:cubicBezTo>
                    <a:pt x="18682" y="47699"/>
                    <a:pt x="18673" y="47700"/>
                    <a:pt x="18663" y="47700"/>
                  </a:cubicBezTo>
                  <a:cubicBezTo>
                    <a:pt x="16686" y="47700"/>
                    <a:pt x="14796" y="47110"/>
                    <a:pt x="13049" y="46200"/>
                  </a:cubicBezTo>
                  <a:cubicBezTo>
                    <a:pt x="11024" y="45155"/>
                    <a:pt x="9202" y="43722"/>
                    <a:pt x="7418" y="42319"/>
                  </a:cubicBezTo>
                  <a:cubicBezTo>
                    <a:pt x="6175" y="41340"/>
                    <a:pt x="5106" y="40139"/>
                    <a:pt x="4169" y="38862"/>
                  </a:cubicBezTo>
                  <a:cubicBezTo>
                    <a:pt x="2287" y="36311"/>
                    <a:pt x="1" y="31947"/>
                    <a:pt x="3028" y="29373"/>
                  </a:cubicBezTo>
                  <a:cubicBezTo>
                    <a:pt x="3231" y="29199"/>
                    <a:pt x="3458" y="29062"/>
                    <a:pt x="3684" y="28924"/>
                  </a:cubicBezTo>
                  <a:cubicBezTo>
                    <a:pt x="5685" y="27838"/>
                    <a:pt x="8152" y="28817"/>
                    <a:pt x="10117" y="27532"/>
                  </a:cubicBezTo>
                  <a:cubicBezTo>
                    <a:pt x="11203" y="26816"/>
                    <a:pt x="11920" y="25426"/>
                    <a:pt x="11299" y="24183"/>
                  </a:cubicBezTo>
                  <a:cubicBezTo>
                    <a:pt x="10600" y="22786"/>
                    <a:pt x="8468" y="22756"/>
                    <a:pt x="7137" y="22678"/>
                  </a:cubicBezTo>
                  <a:cubicBezTo>
                    <a:pt x="6379" y="22637"/>
                    <a:pt x="5709" y="22505"/>
                    <a:pt x="5130" y="21986"/>
                  </a:cubicBezTo>
                  <a:cubicBezTo>
                    <a:pt x="4258" y="21190"/>
                    <a:pt x="3810" y="19878"/>
                    <a:pt x="3577" y="18761"/>
                  </a:cubicBezTo>
                  <a:cubicBezTo>
                    <a:pt x="3320" y="17560"/>
                    <a:pt x="3488" y="16282"/>
                    <a:pt x="4037" y="15190"/>
                  </a:cubicBezTo>
                  <a:cubicBezTo>
                    <a:pt x="4616" y="14024"/>
                    <a:pt x="5674" y="13422"/>
                    <a:pt x="6837" y="12979"/>
                  </a:cubicBezTo>
                  <a:cubicBezTo>
                    <a:pt x="7782" y="12621"/>
                    <a:pt x="8761" y="12376"/>
                    <a:pt x="9728" y="12102"/>
                  </a:cubicBezTo>
                  <a:cubicBezTo>
                    <a:pt x="11024" y="11731"/>
                    <a:pt x="12291" y="11295"/>
                    <a:pt x="13609" y="10997"/>
                  </a:cubicBezTo>
                  <a:cubicBezTo>
                    <a:pt x="14655" y="10762"/>
                    <a:pt x="15697" y="10675"/>
                    <a:pt x="16738" y="10675"/>
                  </a:cubicBezTo>
                  <a:cubicBezTo>
                    <a:pt x="19603" y="10675"/>
                    <a:pt x="22456" y="11330"/>
                    <a:pt x="25337" y="11330"/>
                  </a:cubicBezTo>
                  <a:cubicBezTo>
                    <a:pt x="25629" y="11330"/>
                    <a:pt x="25923" y="11323"/>
                    <a:pt x="26216" y="11308"/>
                  </a:cubicBezTo>
                  <a:cubicBezTo>
                    <a:pt x="27834" y="11224"/>
                    <a:pt x="29382" y="10758"/>
                    <a:pt x="30744" y="9875"/>
                  </a:cubicBezTo>
                  <a:cubicBezTo>
                    <a:pt x="32643" y="8644"/>
                    <a:pt x="33759" y="6715"/>
                    <a:pt x="35138" y="4983"/>
                  </a:cubicBezTo>
                  <a:cubicBezTo>
                    <a:pt x="36530" y="3246"/>
                    <a:pt x="38261" y="1634"/>
                    <a:pt x="40418" y="940"/>
                  </a:cubicBezTo>
                  <a:cubicBezTo>
                    <a:pt x="41002" y="752"/>
                    <a:pt x="41589" y="667"/>
                    <a:pt x="42170" y="667"/>
                  </a:cubicBezTo>
                  <a:close/>
                  <a:moveTo>
                    <a:pt x="42363" y="0"/>
                  </a:moveTo>
                  <a:cubicBezTo>
                    <a:pt x="39628" y="0"/>
                    <a:pt x="37150" y="1681"/>
                    <a:pt x="35234" y="3813"/>
                  </a:cubicBezTo>
                  <a:cubicBezTo>
                    <a:pt x="33639" y="5587"/>
                    <a:pt x="32547" y="7737"/>
                    <a:pt x="30576" y="9158"/>
                  </a:cubicBezTo>
                  <a:cubicBezTo>
                    <a:pt x="29119" y="10215"/>
                    <a:pt x="27387" y="10603"/>
                    <a:pt x="25613" y="10645"/>
                  </a:cubicBezTo>
                  <a:cubicBezTo>
                    <a:pt x="25511" y="10647"/>
                    <a:pt x="25409" y="10648"/>
                    <a:pt x="25307" y="10648"/>
                  </a:cubicBezTo>
                  <a:cubicBezTo>
                    <a:pt x="23576" y="10648"/>
                    <a:pt x="21845" y="10372"/>
                    <a:pt x="20131" y="10190"/>
                  </a:cubicBezTo>
                  <a:cubicBezTo>
                    <a:pt x="19068" y="10076"/>
                    <a:pt x="18026" y="10002"/>
                    <a:pt x="16988" y="10002"/>
                  </a:cubicBezTo>
                  <a:cubicBezTo>
                    <a:pt x="15692" y="10002"/>
                    <a:pt x="14403" y="10117"/>
                    <a:pt x="13091" y="10413"/>
                  </a:cubicBezTo>
                  <a:cubicBezTo>
                    <a:pt x="11890" y="10681"/>
                    <a:pt x="10726" y="11093"/>
                    <a:pt x="9543" y="11439"/>
                  </a:cubicBezTo>
                  <a:cubicBezTo>
                    <a:pt x="8499" y="11750"/>
                    <a:pt x="7441" y="12018"/>
                    <a:pt x="6415" y="12406"/>
                  </a:cubicBezTo>
                  <a:cubicBezTo>
                    <a:pt x="4557" y="13117"/>
                    <a:pt x="3315" y="14426"/>
                    <a:pt x="2890" y="16402"/>
                  </a:cubicBezTo>
                  <a:cubicBezTo>
                    <a:pt x="2496" y="18271"/>
                    <a:pt x="3075" y="20504"/>
                    <a:pt x="4246" y="22003"/>
                  </a:cubicBezTo>
                  <a:cubicBezTo>
                    <a:pt x="5202" y="23227"/>
                    <a:pt x="6407" y="23312"/>
                    <a:pt x="7854" y="23406"/>
                  </a:cubicBezTo>
                  <a:cubicBezTo>
                    <a:pt x="8785" y="23472"/>
                    <a:pt x="9877" y="23621"/>
                    <a:pt x="10558" y="24321"/>
                  </a:cubicBezTo>
                  <a:cubicBezTo>
                    <a:pt x="11293" y="25073"/>
                    <a:pt x="10613" y="26184"/>
                    <a:pt x="10015" y="26744"/>
                  </a:cubicBezTo>
                  <a:cubicBezTo>
                    <a:pt x="8284" y="28363"/>
                    <a:pt x="5413" y="27246"/>
                    <a:pt x="3385" y="28309"/>
                  </a:cubicBezTo>
                  <a:lnTo>
                    <a:pt x="3385" y="28309"/>
                  </a:lnTo>
                  <a:cubicBezTo>
                    <a:pt x="3370" y="28316"/>
                    <a:pt x="3354" y="28324"/>
                    <a:pt x="3339" y="28334"/>
                  </a:cubicBezTo>
                  <a:cubicBezTo>
                    <a:pt x="3339" y="28334"/>
                    <a:pt x="3339" y="28334"/>
                    <a:pt x="3339" y="28334"/>
                  </a:cubicBezTo>
                  <a:lnTo>
                    <a:pt x="3339" y="28334"/>
                  </a:lnTo>
                  <a:cubicBezTo>
                    <a:pt x="3324" y="28342"/>
                    <a:pt x="3310" y="28350"/>
                    <a:pt x="3297" y="28359"/>
                  </a:cubicBezTo>
                  <a:lnTo>
                    <a:pt x="3297" y="28359"/>
                  </a:lnTo>
                  <a:cubicBezTo>
                    <a:pt x="290" y="30209"/>
                    <a:pt x="544" y="33529"/>
                    <a:pt x="1881" y="36407"/>
                  </a:cubicBezTo>
                  <a:cubicBezTo>
                    <a:pt x="3380" y="39620"/>
                    <a:pt x="5859" y="42021"/>
                    <a:pt x="8642" y="44122"/>
                  </a:cubicBezTo>
                  <a:cubicBezTo>
                    <a:pt x="11700" y="46445"/>
                    <a:pt x="14988" y="48383"/>
                    <a:pt x="18920" y="48383"/>
                  </a:cubicBezTo>
                  <a:cubicBezTo>
                    <a:pt x="19003" y="48383"/>
                    <a:pt x="19087" y="48382"/>
                    <a:pt x="19170" y="48380"/>
                  </a:cubicBezTo>
                  <a:cubicBezTo>
                    <a:pt x="21522" y="48333"/>
                    <a:pt x="23744" y="47581"/>
                    <a:pt x="25960" y="46875"/>
                  </a:cubicBezTo>
                  <a:cubicBezTo>
                    <a:pt x="28630" y="46028"/>
                    <a:pt x="31340" y="45323"/>
                    <a:pt x="34063" y="44678"/>
                  </a:cubicBezTo>
                  <a:cubicBezTo>
                    <a:pt x="39522" y="43377"/>
                    <a:pt x="45040" y="42355"/>
                    <a:pt x="50498" y="41084"/>
                  </a:cubicBezTo>
                  <a:cubicBezTo>
                    <a:pt x="55699" y="39877"/>
                    <a:pt x="61044" y="38515"/>
                    <a:pt x="65905" y="36264"/>
                  </a:cubicBezTo>
                  <a:cubicBezTo>
                    <a:pt x="69638" y="34532"/>
                    <a:pt x="73017" y="31804"/>
                    <a:pt x="75580" y="28590"/>
                  </a:cubicBezTo>
                  <a:cubicBezTo>
                    <a:pt x="77969" y="25592"/>
                    <a:pt x="79736" y="21735"/>
                    <a:pt x="79210" y="17822"/>
                  </a:cubicBezTo>
                  <a:cubicBezTo>
                    <a:pt x="78703" y="14090"/>
                    <a:pt x="76410" y="10507"/>
                    <a:pt x="72432" y="10036"/>
                  </a:cubicBezTo>
                  <a:cubicBezTo>
                    <a:pt x="71994" y="9983"/>
                    <a:pt x="71557" y="9959"/>
                    <a:pt x="71123" y="9959"/>
                  </a:cubicBezTo>
                  <a:cubicBezTo>
                    <a:pt x="69111" y="9959"/>
                    <a:pt x="67142" y="10458"/>
                    <a:pt x="65153" y="10807"/>
                  </a:cubicBezTo>
                  <a:cubicBezTo>
                    <a:pt x="64319" y="10951"/>
                    <a:pt x="63477" y="11048"/>
                    <a:pt x="62636" y="11048"/>
                  </a:cubicBezTo>
                  <a:cubicBezTo>
                    <a:pt x="62093" y="11048"/>
                    <a:pt x="61549" y="11008"/>
                    <a:pt x="61008" y="10914"/>
                  </a:cubicBezTo>
                  <a:cubicBezTo>
                    <a:pt x="59629" y="10681"/>
                    <a:pt x="58362" y="9917"/>
                    <a:pt x="57144" y="9266"/>
                  </a:cubicBezTo>
                  <a:cubicBezTo>
                    <a:pt x="54834" y="8023"/>
                    <a:pt x="52601" y="6584"/>
                    <a:pt x="50630" y="4840"/>
                  </a:cubicBezTo>
                  <a:cubicBezTo>
                    <a:pt x="48838" y="3252"/>
                    <a:pt x="47334" y="1519"/>
                    <a:pt x="45076" y="565"/>
                  </a:cubicBezTo>
                  <a:cubicBezTo>
                    <a:pt x="44152" y="175"/>
                    <a:pt x="43244" y="0"/>
                    <a:pt x="42363" y="0"/>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5" name="Google Shape;95;p6"/>
            <p:cNvSpPr/>
            <p:nvPr/>
          </p:nvSpPr>
          <p:spPr>
            <a:xfrm>
              <a:off x="1982075" y="4594575"/>
              <a:ext cx="387850" cy="264025"/>
            </a:xfrm>
            <a:custGeom>
              <a:avLst/>
              <a:gdLst/>
              <a:ahLst/>
              <a:cxnLst/>
              <a:rect l="l" t="t" r="r" b="b"/>
              <a:pathLst>
                <a:path w="15514" h="10561" extrusionOk="0">
                  <a:moveTo>
                    <a:pt x="9188" y="244"/>
                  </a:moveTo>
                  <a:cubicBezTo>
                    <a:pt x="10389" y="244"/>
                    <a:pt x="11639" y="856"/>
                    <a:pt x="12593" y="1471"/>
                  </a:cubicBezTo>
                  <a:cubicBezTo>
                    <a:pt x="13782" y="2242"/>
                    <a:pt x="14935" y="3436"/>
                    <a:pt x="14976" y="4924"/>
                  </a:cubicBezTo>
                  <a:cubicBezTo>
                    <a:pt x="15042" y="7264"/>
                    <a:pt x="12653" y="8232"/>
                    <a:pt x="10743" y="8590"/>
                  </a:cubicBezTo>
                  <a:cubicBezTo>
                    <a:pt x="9817" y="8769"/>
                    <a:pt x="8874" y="8882"/>
                    <a:pt x="8001" y="9277"/>
                  </a:cubicBezTo>
                  <a:cubicBezTo>
                    <a:pt x="6989" y="9736"/>
                    <a:pt x="6021" y="10335"/>
                    <a:pt x="4879" y="10335"/>
                  </a:cubicBezTo>
                  <a:cubicBezTo>
                    <a:pt x="4863" y="10335"/>
                    <a:pt x="4847" y="10335"/>
                    <a:pt x="4830" y="10334"/>
                  </a:cubicBezTo>
                  <a:cubicBezTo>
                    <a:pt x="2615" y="10310"/>
                    <a:pt x="812" y="8053"/>
                    <a:pt x="352" y="6070"/>
                  </a:cubicBezTo>
                  <a:cubicBezTo>
                    <a:pt x="52" y="4320"/>
                    <a:pt x="733" y="2624"/>
                    <a:pt x="2620" y="2433"/>
                  </a:cubicBezTo>
                  <a:cubicBezTo>
                    <a:pt x="2977" y="2397"/>
                    <a:pt x="3334" y="2394"/>
                    <a:pt x="3691" y="2394"/>
                  </a:cubicBezTo>
                  <a:cubicBezTo>
                    <a:pt x="3745" y="2394"/>
                    <a:pt x="3799" y="2394"/>
                    <a:pt x="3853" y="2394"/>
                  </a:cubicBezTo>
                  <a:cubicBezTo>
                    <a:pt x="4501" y="2394"/>
                    <a:pt x="5147" y="2387"/>
                    <a:pt x="5779" y="2182"/>
                  </a:cubicBezTo>
                  <a:cubicBezTo>
                    <a:pt x="6909" y="1818"/>
                    <a:pt x="7267" y="600"/>
                    <a:pt x="8467" y="325"/>
                  </a:cubicBezTo>
                  <a:cubicBezTo>
                    <a:pt x="8703" y="269"/>
                    <a:pt x="8944" y="244"/>
                    <a:pt x="9188" y="244"/>
                  </a:cubicBezTo>
                  <a:close/>
                  <a:moveTo>
                    <a:pt x="9151" y="0"/>
                  </a:moveTo>
                  <a:cubicBezTo>
                    <a:pt x="8258" y="0"/>
                    <a:pt x="7435" y="311"/>
                    <a:pt x="6843" y="1101"/>
                  </a:cubicBezTo>
                  <a:cubicBezTo>
                    <a:pt x="5779" y="2516"/>
                    <a:pt x="3988" y="2063"/>
                    <a:pt x="2460" y="2218"/>
                  </a:cubicBezTo>
                  <a:cubicBezTo>
                    <a:pt x="1068" y="2361"/>
                    <a:pt x="375" y="3311"/>
                    <a:pt x="101" y="4624"/>
                  </a:cubicBezTo>
                  <a:cubicBezTo>
                    <a:pt x="0" y="5119"/>
                    <a:pt x="45" y="5619"/>
                    <a:pt x="127" y="6109"/>
                  </a:cubicBezTo>
                  <a:lnTo>
                    <a:pt x="127" y="6109"/>
                  </a:lnTo>
                  <a:cubicBezTo>
                    <a:pt x="128" y="6115"/>
                    <a:pt x="129" y="6122"/>
                    <a:pt x="131" y="6129"/>
                  </a:cubicBezTo>
                  <a:cubicBezTo>
                    <a:pt x="131" y="6129"/>
                    <a:pt x="131" y="6129"/>
                    <a:pt x="131" y="6129"/>
                  </a:cubicBezTo>
                  <a:lnTo>
                    <a:pt x="131" y="6129"/>
                  </a:lnTo>
                  <a:cubicBezTo>
                    <a:pt x="132" y="6137"/>
                    <a:pt x="134" y="6143"/>
                    <a:pt x="136" y="6150"/>
                  </a:cubicBezTo>
                  <a:lnTo>
                    <a:pt x="136" y="6150"/>
                  </a:lnTo>
                  <a:cubicBezTo>
                    <a:pt x="582" y="8053"/>
                    <a:pt x="1952" y="9679"/>
                    <a:pt x="3791" y="10363"/>
                  </a:cubicBezTo>
                  <a:cubicBezTo>
                    <a:pt x="4157" y="10501"/>
                    <a:pt x="4524" y="10560"/>
                    <a:pt x="4890" y="10560"/>
                  </a:cubicBezTo>
                  <a:cubicBezTo>
                    <a:pt x="5431" y="10560"/>
                    <a:pt x="5969" y="10430"/>
                    <a:pt x="6496" y="10227"/>
                  </a:cubicBezTo>
                  <a:cubicBezTo>
                    <a:pt x="7750" y="9742"/>
                    <a:pt x="8825" y="9169"/>
                    <a:pt x="10169" y="8924"/>
                  </a:cubicBezTo>
                  <a:cubicBezTo>
                    <a:pt x="11906" y="8607"/>
                    <a:pt x="14134" y="8166"/>
                    <a:pt x="14910" y="6321"/>
                  </a:cubicBezTo>
                  <a:cubicBezTo>
                    <a:pt x="15514" y="4888"/>
                    <a:pt x="15101" y="3585"/>
                    <a:pt x="14116" y="2469"/>
                  </a:cubicBezTo>
                  <a:cubicBezTo>
                    <a:pt x="13093" y="1302"/>
                    <a:pt x="10977" y="0"/>
                    <a:pt x="9151" y="0"/>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 name="Google Shape;96;p6"/>
            <p:cNvSpPr/>
            <p:nvPr/>
          </p:nvSpPr>
          <p:spPr>
            <a:xfrm>
              <a:off x="1900950" y="4550750"/>
              <a:ext cx="551400" cy="344250"/>
            </a:xfrm>
            <a:custGeom>
              <a:avLst/>
              <a:gdLst/>
              <a:ahLst/>
              <a:cxnLst/>
              <a:rect l="l" t="t" r="r" b="b"/>
              <a:pathLst>
                <a:path w="22056" h="13770" extrusionOk="0">
                  <a:moveTo>
                    <a:pt x="12367" y="250"/>
                  </a:moveTo>
                  <a:cubicBezTo>
                    <a:pt x="12577" y="250"/>
                    <a:pt x="12794" y="272"/>
                    <a:pt x="13020" y="316"/>
                  </a:cubicBezTo>
                  <a:cubicBezTo>
                    <a:pt x="14131" y="537"/>
                    <a:pt x="15212" y="1266"/>
                    <a:pt x="16251" y="1708"/>
                  </a:cubicBezTo>
                  <a:cubicBezTo>
                    <a:pt x="17307" y="2162"/>
                    <a:pt x="18454" y="2359"/>
                    <a:pt x="19487" y="2866"/>
                  </a:cubicBezTo>
                  <a:cubicBezTo>
                    <a:pt x="20818" y="3524"/>
                    <a:pt x="21452" y="4914"/>
                    <a:pt x="21410" y="6347"/>
                  </a:cubicBezTo>
                  <a:cubicBezTo>
                    <a:pt x="21339" y="8963"/>
                    <a:pt x="18919" y="10475"/>
                    <a:pt x="16705" y="11161"/>
                  </a:cubicBezTo>
                  <a:cubicBezTo>
                    <a:pt x="14357" y="11884"/>
                    <a:pt x="11915" y="12063"/>
                    <a:pt x="9610" y="12959"/>
                  </a:cubicBezTo>
                  <a:cubicBezTo>
                    <a:pt x="8717" y="13309"/>
                    <a:pt x="7828" y="13489"/>
                    <a:pt x="6955" y="13489"/>
                  </a:cubicBezTo>
                  <a:cubicBezTo>
                    <a:pt x="5699" y="13489"/>
                    <a:pt x="4477" y="13116"/>
                    <a:pt x="3321" y="12338"/>
                  </a:cubicBezTo>
                  <a:cubicBezTo>
                    <a:pt x="2365" y="11693"/>
                    <a:pt x="1549" y="10779"/>
                    <a:pt x="1106" y="9710"/>
                  </a:cubicBezTo>
                  <a:cubicBezTo>
                    <a:pt x="932" y="9298"/>
                    <a:pt x="879" y="8855"/>
                    <a:pt x="896" y="8414"/>
                  </a:cubicBezTo>
                  <a:cubicBezTo>
                    <a:pt x="921" y="7799"/>
                    <a:pt x="1458" y="7232"/>
                    <a:pt x="1656" y="6652"/>
                  </a:cubicBezTo>
                  <a:cubicBezTo>
                    <a:pt x="1745" y="6383"/>
                    <a:pt x="1698" y="6104"/>
                    <a:pt x="1620" y="5840"/>
                  </a:cubicBezTo>
                  <a:cubicBezTo>
                    <a:pt x="1375" y="4993"/>
                    <a:pt x="1500" y="4246"/>
                    <a:pt x="2235" y="3690"/>
                  </a:cubicBezTo>
                  <a:cubicBezTo>
                    <a:pt x="2956" y="3143"/>
                    <a:pt x="4199" y="3075"/>
                    <a:pt x="5207" y="3075"/>
                  </a:cubicBezTo>
                  <a:cubicBezTo>
                    <a:pt x="5442" y="3075"/>
                    <a:pt x="5665" y="3079"/>
                    <a:pt x="5865" y="3081"/>
                  </a:cubicBezTo>
                  <a:cubicBezTo>
                    <a:pt x="5972" y="3082"/>
                    <a:pt x="6077" y="3083"/>
                    <a:pt x="6181" y="3083"/>
                  </a:cubicBezTo>
                  <a:cubicBezTo>
                    <a:pt x="7673" y="3083"/>
                    <a:pt x="8926" y="2923"/>
                    <a:pt x="9903" y="1612"/>
                  </a:cubicBezTo>
                  <a:cubicBezTo>
                    <a:pt x="10550" y="743"/>
                    <a:pt x="11367" y="250"/>
                    <a:pt x="12367" y="250"/>
                  </a:cubicBezTo>
                  <a:close/>
                  <a:moveTo>
                    <a:pt x="12364" y="0"/>
                  </a:moveTo>
                  <a:cubicBezTo>
                    <a:pt x="11306" y="0"/>
                    <a:pt x="10375" y="595"/>
                    <a:pt x="9708" y="1494"/>
                  </a:cubicBezTo>
                  <a:lnTo>
                    <a:pt x="9708" y="1494"/>
                  </a:lnTo>
                  <a:cubicBezTo>
                    <a:pt x="9707" y="1496"/>
                    <a:pt x="9706" y="1497"/>
                    <a:pt x="9705" y="1499"/>
                  </a:cubicBezTo>
                  <a:cubicBezTo>
                    <a:pt x="9705" y="1499"/>
                    <a:pt x="9705" y="1499"/>
                    <a:pt x="9705" y="1499"/>
                  </a:cubicBezTo>
                  <a:lnTo>
                    <a:pt x="9705" y="1499"/>
                  </a:lnTo>
                  <a:cubicBezTo>
                    <a:pt x="9705" y="1499"/>
                    <a:pt x="9705" y="1499"/>
                    <a:pt x="9705" y="1499"/>
                  </a:cubicBezTo>
                  <a:lnTo>
                    <a:pt x="9705" y="1499"/>
                  </a:lnTo>
                  <a:cubicBezTo>
                    <a:pt x="8845" y="2651"/>
                    <a:pt x="7734" y="2860"/>
                    <a:pt x="6379" y="2860"/>
                  </a:cubicBezTo>
                  <a:cubicBezTo>
                    <a:pt x="6313" y="2860"/>
                    <a:pt x="6248" y="2860"/>
                    <a:pt x="6183" y="2860"/>
                  </a:cubicBezTo>
                  <a:cubicBezTo>
                    <a:pt x="5055" y="2860"/>
                    <a:pt x="3933" y="2911"/>
                    <a:pt x="2826" y="3177"/>
                  </a:cubicBezTo>
                  <a:cubicBezTo>
                    <a:pt x="2222" y="3320"/>
                    <a:pt x="1524" y="3810"/>
                    <a:pt x="1362" y="4442"/>
                  </a:cubicBezTo>
                  <a:cubicBezTo>
                    <a:pt x="1285" y="4742"/>
                    <a:pt x="1177" y="5142"/>
                    <a:pt x="1255" y="5451"/>
                  </a:cubicBezTo>
                  <a:cubicBezTo>
                    <a:pt x="1356" y="5864"/>
                    <a:pt x="1506" y="6104"/>
                    <a:pt x="1434" y="6592"/>
                  </a:cubicBezTo>
                  <a:cubicBezTo>
                    <a:pt x="1362" y="7047"/>
                    <a:pt x="998" y="7458"/>
                    <a:pt x="789" y="7859"/>
                  </a:cubicBezTo>
                  <a:cubicBezTo>
                    <a:pt x="1" y="9381"/>
                    <a:pt x="1721" y="11335"/>
                    <a:pt x="2760" y="12201"/>
                  </a:cubicBezTo>
                  <a:cubicBezTo>
                    <a:pt x="3970" y="13214"/>
                    <a:pt x="5534" y="13770"/>
                    <a:pt x="7102" y="13770"/>
                  </a:cubicBezTo>
                  <a:cubicBezTo>
                    <a:pt x="7438" y="13770"/>
                    <a:pt x="7773" y="13744"/>
                    <a:pt x="8106" y="13693"/>
                  </a:cubicBezTo>
                  <a:cubicBezTo>
                    <a:pt x="9418" y="13485"/>
                    <a:pt x="10661" y="12768"/>
                    <a:pt x="11951" y="12438"/>
                  </a:cubicBezTo>
                  <a:cubicBezTo>
                    <a:pt x="13337" y="12087"/>
                    <a:pt x="14751" y="11895"/>
                    <a:pt x="16137" y="11556"/>
                  </a:cubicBezTo>
                  <a:cubicBezTo>
                    <a:pt x="18269" y="11030"/>
                    <a:pt x="20186" y="10062"/>
                    <a:pt x="21190" y="8031"/>
                  </a:cubicBezTo>
                  <a:cubicBezTo>
                    <a:pt x="22055" y="6270"/>
                    <a:pt x="21650" y="4126"/>
                    <a:pt x="20060" y="2943"/>
                  </a:cubicBezTo>
                  <a:cubicBezTo>
                    <a:pt x="19170" y="2281"/>
                    <a:pt x="17976" y="2072"/>
                    <a:pt x="16949" y="1732"/>
                  </a:cubicBezTo>
                  <a:cubicBezTo>
                    <a:pt x="15702" y="1319"/>
                    <a:pt x="14584" y="591"/>
                    <a:pt x="13343" y="167"/>
                  </a:cubicBezTo>
                  <a:cubicBezTo>
                    <a:pt x="13008" y="53"/>
                    <a:pt x="12680" y="0"/>
                    <a:pt x="12364" y="0"/>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6"/>
            <p:cNvSpPr/>
            <p:nvPr/>
          </p:nvSpPr>
          <p:spPr>
            <a:xfrm>
              <a:off x="1830375" y="4498975"/>
              <a:ext cx="707075" cy="445875"/>
            </a:xfrm>
            <a:custGeom>
              <a:avLst/>
              <a:gdLst/>
              <a:ahLst/>
              <a:cxnLst/>
              <a:rect l="l" t="t" r="r" b="b"/>
              <a:pathLst>
                <a:path w="28283" h="17835" extrusionOk="0">
                  <a:moveTo>
                    <a:pt x="15428" y="701"/>
                  </a:moveTo>
                  <a:cubicBezTo>
                    <a:pt x="15466" y="701"/>
                    <a:pt x="15505" y="702"/>
                    <a:pt x="15544" y="703"/>
                  </a:cubicBezTo>
                  <a:cubicBezTo>
                    <a:pt x="16858" y="758"/>
                    <a:pt x="18082" y="1850"/>
                    <a:pt x="19187" y="2465"/>
                  </a:cubicBezTo>
                  <a:cubicBezTo>
                    <a:pt x="20250" y="3057"/>
                    <a:pt x="21342" y="3445"/>
                    <a:pt x="22538" y="3641"/>
                  </a:cubicBezTo>
                  <a:cubicBezTo>
                    <a:pt x="23821" y="3851"/>
                    <a:pt x="25141" y="3947"/>
                    <a:pt x="26180" y="4806"/>
                  </a:cubicBezTo>
                  <a:cubicBezTo>
                    <a:pt x="27237" y="5678"/>
                    <a:pt x="27447" y="7307"/>
                    <a:pt x="27213" y="8569"/>
                  </a:cubicBezTo>
                  <a:cubicBezTo>
                    <a:pt x="26981" y="9859"/>
                    <a:pt x="26031" y="11171"/>
                    <a:pt x="25099" y="12050"/>
                  </a:cubicBezTo>
                  <a:cubicBezTo>
                    <a:pt x="23104" y="13919"/>
                    <a:pt x="19951" y="14426"/>
                    <a:pt x="17371" y="14952"/>
                  </a:cubicBezTo>
                  <a:cubicBezTo>
                    <a:pt x="16070" y="15215"/>
                    <a:pt x="14768" y="15471"/>
                    <a:pt x="13484" y="15807"/>
                  </a:cubicBezTo>
                  <a:cubicBezTo>
                    <a:pt x="12117" y="16158"/>
                    <a:pt x="10821" y="16791"/>
                    <a:pt x="9441" y="17078"/>
                  </a:cubicBezTo>
                  <a:cubicBezTo>
                    <a:pt x="9128" y="17144"/>
                    <a:pt x="8805" y="17175"/>
                    <a:pt x="8478" y="17175"/>
                  </a:cubicBezTo>
                  <a:cubicBezTo>
                    <a:pt x="6533" y="17175"/>
                    <a:pt x="4416" y="16087"/>
                    <a:pt x="3052" y="14886"/>
                  </a:cubicBezTo>
                  <a:cubicBezTo>
                    <a:pt x="2293" y="14211"/>
                    <a:pt x="1624" y="13381"/>
                    <a:pt x="1266" y="12426"/>
                  </a:cubicBezTo>
                  <a:cubicBezTo>
                    <a:pt x="1098" y="11984"/>
                    <a:pt x="1062" y="11518"/>
                    <a:pt x="1158" y="11058"/>
                  </a:cubicBezTo>
                  <a:cubicBezTo>
                    <a:pt x="1296" y="10425"/>
                    <a:pt x="2071" y="10127"/>
                    <a:pt x="2454" y="9655"/>
                  </a:cubicBezTo>
                  <a:cubicBezTo>
                    <a:pt x="2950" y="9046"/>
                    <a:pt x="2950" y="8324"/>
                    <a:pt x="2490" y="7726"/>
                  </a:cubicBezTo>
                  <a:cubicBezTo>
                    <a:pt x="2156" y="7296"/>
                    <a:pt x="1928" y="7249"/>
                    <a:pt x="1869" y="6634"/>
                  </a:cubicBezTo>
                  <a:cubicBezTo>
                    <a:pt x="1767" y="5606"/>
                    <a:pt x="2616" y="5003"/>
                    <a:pt x="3493" y="4763"/>
                  </a:cubicBezTo>
                  <a:cubicBezTo>
                    <a:pt x="5375" y="4245"/>
                    <a:pt x="7178" y="4418"/>
                    <a:pt x="9083" y="4352"/>
                  </a:cubicBezTo>
                  <a:cubicBezTo>
                    <a:pt x="10561" y="4298"/>
                    <a:pt x="11670" y="3626"/>
                    <a:pt x="12530" y="2447"/>
                  </a:cubicBezTo>
                  <a:lnTo>
                    <a:pt x="12530" y="2447"/>
                  </a:lnTo>
                  <a:cubicBezTo>
                    <a:pt x="12531" y="2445"/>
                    <a:pt x="12532" y="2443"/>
                    <a:pt x="12534" y="2442"/>
                  </a:cubicBezTo>
                  <a:lnTo>
                    <a:pt x="12534" y="2442"/>
                  </a:lnTo>
                  <a:cubicBezTo>
                    <a:pt x="12534" y="2442"/>
                    <a:pt x="12534" y="2442"/>
                    <a:pt x="12534" y="2442"/>
                  </a:cubicBezTo>
                  <a:cubicBezTo>
                    <a:pt x="12534" y="2441"/>
                    <a:pt x="12535" y="2440"/>
                    <a:pt x="12535" y="2439"/>
                  </a:cubicBezTo>
                  <a:lnTo>
                    <a:pt x="12535" y="2439"/>
                  </a:lnTo>
                  <a:cubicBezTo>
                    <a:pt x="13260" y="1449"/>
                    <a:pt x="14170" y="701"/>
                    <a:pt x="15428" y="701"/>
                  </a:cubicBezTo>
                  <a:close/>
                  <a:moveTo>
                    <a:pt x="15331" y="1"/>
                  </a:moveTo>
                  <a:cubicBezTo>
                    <a:pt x="13933" y="1"/>
                    <a:pt x="12763" y="962"/>
                    <a:pt x="11943" y="2095"/>
                  </a:cubicBezTo>
                  <a:cubicBezTo>
                    <a:pt x="10944" y="3466"/>
                    <a:pt x="9640" y="3646"/>
                    <a:pt x="8238" y="3646"/>
                  </a:cubicBezTo>
                  <a:cubicBezTo>
                    <a:pt x="7738" y="3646"/>
                    <a:pt x="7225" y="3623"/>
                    <a:pt x="6709" y="3623"/>
                  </a:cubicBezTo>
                  <a:cubicBezTo>
                    <a:pt x="6372" y="3623"/>
                    <a:pt x="6034" y="3633"/>
                    <a:pt x="5697" y="3666"/>
                  </a:cubicBezTo>
                  <a:cubicBezTo>
                    <a:pt x="3840" y="3851"/>
                    <a:pt x="1475" y="4167"/>
                    <a:pt x="1183" y="6376"/>
                  </a:cubicBezTo>
                  <a:cubicBezTo>
                    <a:pt x="1087" y="7064"/>
                    <a:pt x="1373" y="7637"/>
                    <a:pt x="1856" y="8079"/>
                  </a:cubicBezTo>
                  <a:cubicBezTo>
                    <a:pt x="2663" y="8807"/>
                    <a:pt x="1630" y="9506"/>
                    <a:pt x="1087" y="9917"/>
                  </a:cubicBezTo>
                  <a:cubicBezTo>
                    <a:pt x="764" y="10157"/>
                    <a:pt x="615" y="10504"/>
                    <a:pt x="495" y="10873"/>
                  </a:cubicBezTo>
                  <a:cubicBezTo>
                    <a:pt x="0" y="12486"/>
                    <a:pt x="1326" y="14164"/>
                    <a:pt x="2388" y="15203"/>
                  </a:cubicBezTo>
                  <a:cubicBezTo>
                    <a:pt x="3810" y="16595"/>
                    <a:pt x="5649" y="17370"/>
                    <a:pt x="7578" y="17747"/>
                  </a:cubicBezTo>
                  <a:cubicBezTo>
                    <a:pt x="7895" y="17807"/>
                    <a:pt x="8210" y="17835"/>
                    <a:pt x="8525" y="17835"/>
                  </a:cubicBezTo>
                  <a:cubicBezTo>
                    <a:pt x="9205" y="17835"/>
                    <a:pt x="9878" y="17706"/>
                    <a:pt x="10540" y="17502"/>
                  </a:cubicBezTo>
                  <a:cubicBezTo>
                    <a:pt x="11907" y="17078"/>
                    <a:pt x="13227" y="16565"/>
                    <a:pt x="14631" y="16229"/>
                  </a:cubicBezTo>
                  <a:cubicBezTo>
                    <a:pt x="17324" y="15584"/>
                    <a:pt x="20083" y="15233"/>
                    <a:pt x="22687" y="14236"/>
                  </a:cubicBezTo>
                  <a:cubicBezTo>
                    <a:pt x="24842" y="13412"/>
                    <a:pt x="26419" y="12001"/>
                    <a:pt x="27458" y="9936"/>
                  </a:cubicBezTo>
                  <a:cubicBezTo>
                    <a:pt x="28282" y="8318"/>
                    <a:pt x="28156" y="6227"/>
                    <a:pt x="27075" y="4758"/>
                  </a:cubicBezTo>
                  <a:cubicBezTo>
                    <a:pt x="25942" y="3217"/>
                    <a:pt x="23815" y="3187"/>
                    <a:pt x="22114" y="2872"/>
                  </a:cubicBezTo>
                  <a:cubicBezTo>
                    <a:pt x="19862" y="2447"/>
                    <a:pt x="18274" y="650"/>
                    <a:pt x="16111" y="100"/>
                  </a:cubicBezTo>
                  <a:cubicBezTo>
                    <a:pt x="15844" y="32"/>
                    <a:pt x="15584" y="1"/>
                    <a:pt x="15331"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6"/>
            <p:cNvSpPr/>
            <p:nvPr/>
          </p:nvSpPr>
          <p:spPr>
            <a:xfrm>
              <a:off x="1771525" y="4459050"/>
              <a:ext cx="838900" cy="525725"/>
            </a:xfrm>
            <a:custGeom>
              <a:avLst/>
              <a:gdLst/>
              <a:ahLst/>
              <a:cxnLst/>
              <a:rect l="l" t="t" r="r" b="b"/>
              <a:pathLst>
                <a:path w="33556" h="21029" extrusionOk="0">
                  <a:moveTo>
                    <a:pt x="17918" y="206"/>
                  </a:moveTo>
                  <a:cubicBezTo>
                    <a:pt x="19012" y="206"/>
                    <a:pt x="20055" y="827"/>
                    <a:pt x="20915" y="1465"/>
                  </a:cubicBezTo>
                  <a:cubicBezTo>
                    <a:pt x="22914" y="2939"/>
                    <a:pt x="24873" y="4020"/>
                    <a:pt x="27393" y="4182"/>
                  </a:cubicBezTo>
                  <a:cubicBezTo>
                    <a:pt x="28660" y="4265"/>
                    <a:pt x="29914" y="4295"/>
                    <a:pt x="31091" y="4833"/>
                  </a:cubicBezTo>
                  <a:cubicBezTo>
                    <a:pt x="32529" y="5495"/>
                    <a:pt x="33114" y="7036"/>
                    <a:pt x="33216" y="8517"/>
                  </a:cubicBezTo>
                  <a:cubicBezTo>
                    <a:pt x="33401" y="11162"/>
                    <a:pt x="31245" y="13813"/>
                    <a:pt x="29161" y="15193"/>
                  </a:cubicBezTo>
                  <a:cubicBezTo>
                    <a:pt x="26850" y="16723"/>
                    <a:pt x="23906" y="17343"/>
                    <a:pt x="21243" y="17917"/>
                  </a:cubicBezTo>
                  <a:cubicBezTo>
                    <a:pt x="18490" y="18514"/>
                    <a:pt x="15731" y="19003"/>
                    <a:pt x="13049" y="19863"/>
                  </a:cubicBezTo>
                  <a:cubicBezTo>
                    <a:pt x="11756" y="20284"/>
                    <a:pt x="10557" y="20800"/>
                    <a:pt x="9172" y="20800"/>
                  </a:cubicBezTo>
                  <a:cubicBezTo>
                    <a:pt x="9162" y="20800"/>
                    <a:pt x="9153" y="20800"/>
                    <a:pt x="9143" y="20800"/>
                  </a:cubicBezTo>
                  <a:cubicBezTo>
                    <a:pt x="7812" y="20795"/>
                    <a:pt x="6528" y="20174"/>
                    <a:pt x="5334" y="19654"/>
                  </a:cubicBezTo>
                  <a:cubicBezTo>
                    <a:pt x="3512" y="18865"/>
                    <a:pt x="1936" y="17475"/>
                    <a:pt x="932" y="15761"/>
                  </a:cubicBezTo>
                  <a:cubicBezTo>
                    <a:pt x="395" y="14847"/>
                    <a:pt x="108" y="13730"/>
                    <a:pt x="634" y="12751"/>
                  </a:cubicBezTo>
                  <a:cubicBezTo>
                    <a:pt x="1123" y="11843"/>
                    <a:pt x="2485" y="12029"/>
                    <a:pt x="2909" y="10996"/>
                  </a:cubicBezTo>
                  <a:cubicBezTo>
                    <a:pt x="3237" y="10202"/>
                    <a:pt x="2956" y="9693"/>
                    <a:pt x="2234" y="9306"/>
                  </a:cubicBezTo>
                  <a:cubicBezTo>
                    <a:pt x="1666" y="8995"/>
                    <a:pt x="1434" y="8738"/>
                    <a:pt x="1272" y="8069"/>
                  </a:cubicBezTo>
                  <a:cubicBezTo>
                    <a:pt x="1051" y="7126"/>
                    <a:pt x="1523" y="6164"/>
                    <a:pt x="2305" y="5638"/>
                  </a:cubicBezTo>
                  <a:cubicBezTo>
                    <a:pt x="2790" y="5310"/>
                    <a:pt x="3471" y="5208"/>
                    <a:pt x="4031" y="5083"/>
                  </a:cubicBezTo>
                  <a:cubicBezTo>
                    <a:pt x="4791" y="4916"/>
                    <a:pt x="5543" y="4737"/>
                    <a:pt x="6318" y="4635"/>
                  </a:cubicBezTo>
                  <a:cubicBezTo>
                    <a:pt x="6631" y="4596"/>
                    <a:pt x="6946" y="4582"/>
                    <a:pt x="7261" y="4582"/>
                  </a:cubicBezTo>
                  <a:cubicBezTo>
                    <a:pt x="8069" y="4582"/>
                    <a:pt x="8882" y="4677"/>
                    <a:pt x="9681" y="4707"/>
                  </a:cubicBezTo>
                  <a:cubicBezTo>
                    <a:pt x="9800" y="4712"/>
                    <a:pt x="9918" y="4714"/>
                    <a:pt x="10034" y="4714"/>
                  </a:cubicBezTo>
                  <a:cubicBezTo>
                    <a:pt x="11829" y="4714"/>
                    <a:pt x="13208" y="4091"/>
                    <a:pt x="14306" y="2573"/>
                  </a:cubicBezTo>
                  <a:lnTo>
                    <a:pt x="14306" y="2573"/>
                  </a:lnTo>
                  <a:cubicBezTo>
                    <a:pt x="14307" y="2572"/>
                    <a:pt x="14308" y="2571"/>
                    <a:pt x="14309" y="2570"/>
                  </a:cubicBezTo>
                  <a:lnTo>
                    <a:pt x="14309" y="2570"/>
                  </a:lnTo>
                  <a:cubicBezTo>
                    <a:pt x="14309" y="2570"/>
                    <a:pt x="14309" y="2570"/>
                    <a:pt x="14309" y="2570"/>
                  </a:cubicBezTo>
                  <a:cubicBezTo>
                    <a:pt x="15050" y="1523"/>
                    <a:pt x="15951" y="616"/>
                    <a:pt x="17224" y="294"/>
                  </a:cubicBezTo>
                  <a:cubicBezTo>
                    <a:pt x="17457" y="234"/>
                    <a:pt x="17688" y="206"/>
                    <a:pt x="17918" y="206"/>
                  </a:cubicBezTo>
                  <a:close/>
                  <a:moveTo>
                    <a:pt x="17852" y="0"/>
                  </a:moveTo>
                  <a:cubicBezTo>
                    <a:pt x="17710" y="0"/>
                    <a:pt x="17564" y="8"/>
                    <a:pt x="17415" y="26"/>
                  </a:cubicBezTo>
                  <a:cubicBezTo>
                    <a:pt x="15981" y="192"/>
                    <a:pt x="14901" y="1344"/>
                    <a:pt x="14112" y="2449"/>
                  </a:cubicBezTo>
                  <a:cubicBezTo>
                    <a:pt x="13407" y="3430"/>
                    <a:pt x="12559" y="4122"/>
                    <a:pt x="11371" y="4384"/>
                  </a:cubicBezTo>
                  <a:cubicBezTo>
                    <a:pt x="10966" y="4473"/>
                    <a:pt x="10548" y="4503"/>
                    <a:pt x="10126" y="4503"/>
                  </a:cubicBezTo>
                  <a:cubicBezTo>
                    <a:pt x="9502" y="4503"/>
                    <a:pt x="8872" y="4438"/>
                    <a:pt x="8266" y="4403"/>
                  </a:cubicBezTo>
                  <a:cubicBezTo>
                    <a:pt x="7997" y="4387"/>
                    <a:pt x="7732" y="4378"/>
                    <a:pt x="7468" y="4378"/>
                  </a:cubicBezTo>
                  <a:cubicBezTo>
                    <a:pt x="6656" y="4378"/>
                    <a:pt x="5863" y="4457"/>
                    <a:pt x="5047" y="4623"/>
                  </a:cubicBezTo>
                  <a:cubicBezTo>
                    <a:pt x="4031" y="4827"/>
                    <a:pt x="2873" y="4976"/>
                    <a:pt x="2002" y="5566"/>
                  </a:cubicBezTo>
                  <a:cubicBezTo>
                    <a:pt x="1028" y="6224"/>
                    <a:pt x="455" y="8421"/>
                    <a:pt x="1595" y="9210"/>
                  </a:cubicBezTo>
                  <a:cubicBezTo>
                    <a:pt x="2115" y="9568"/>
                    <a:pt x="2992" y="9706"/>
                    <a:pt x="2790" y="10696"/>
                  </a:cubicBezTo>
                  <a:cubicBezTo>
                    <a:pt x="2622" y="11484"/>
                    <a:pt x="1768" y="11718"/>
                    <a:pt x="1142" y="11993"/>
                  </a:cubicBezTo>
                  <a:cubicBezTo>
                    <a:pt x="544" y="12244"/>
                    <a:pt x="186" y="12930"/>
                    <a:pt x="133" y="13551"/>
                  </a:cubicBezTo>
                  <a:cubicBezTo>
                    <a:pt x="1" y="15169"/>
                    <a:pt x="1093" y="16615"/>
                    <a:pt x="2156" y="17719"/>
                  </a:cubicBezTo>
                  <a:cubicBezTo>
                    <a:pt x="3482" y="19093"/>
                    <a:pt x="5106" y="19863"/>
                    <a:pt x="6869" y="20538"/>
                  </a:cubicBezTo>
                  <a:cubicBezTo>
                    <a:pt x="7690" y="20852"/>
                    <a:pt x="8526" y="21028"/>
                    <a:pt x="9394" y="21028"/>
                  </a:cubicBezTo>
                  <a:cubicBezTo>
                    <a:pt x="9485" y="21028"/>
                    <a:pt x="9577" y="21026"/>
                    <a:pt x="9669" y="21022"/>
                  </a:cubicBezTo>
                  <a:cubicBezTo>
                    <a:pt x="10976" y="20962"/>
                    <a:pt x="12213" y="20377"/>
                    <a:pt x="13443" y="19983"/>
                  </a:cubicBezTo>
                  <a:cubicBezTo>
                    <a:pt x="16113" y="19123"/>
                    <a:pt x="18889" y="18658"/>
                    <a:pt x="21631" y="18066"/>
                  </a:cubicBezTo>
                  <a:cubicBezTo>
                    <a:pt x="25088" y="17319"/>
                    <a:pt x="29179" y="16376"/>
                    <a:pt x="31442" y="13408"/>
                  </a:cubicBezTo>
                  <a:cubicBezTo>
                    <a:pt x="32464" y="12058"/>
                    <a:pt x="33312" y="10828"/>
                    <a:pt x="33442" y="9097"/>
                  </a:cubicBezTo>
                  <a:cubicBezTo>
                    <a:pt x="33556" y="7658"/>
                    <a:pt x="33061" y="5883"/>
                    <a:pt x="31830" y="5018"/>
                  </a:cubicBezTo>
                  <a:cubicBezTo>
                    <a:pt x="30517" y="4092"/>
                    <a:pt x="28941" y="4039"/>
                    <a:pt x="27393" y="3954"/>
                  </a:cubicBezTo>
                  <a:cubicBezTo>
                    <a:pt x="25118" y="3829"/>
                    <a:pt x="23315" y="2885"/>
                    <a:pt x="21481" y="1595"/>
                  </a:cubicBezTo>
                  <a:cubicBezTo>
                    <a:pt x="20343" y="789"/>
                    <a:pt x="19250" y="0"/>
                    <a:pt x="17852" y="0"/>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 name="Google Shape;99;p6"/>
            <p:cNvSpPr/>
            <p:nvPr/>
          </p:nvSpPr>
          <p:spPr>
            <a:xfrm>
              <a:off x="1701375" y="4412575"/>
              <a:ext cx="997300" cy="617200"/>
            </a:xfrm>
            <a:custGeom>
              <a:avLst/>
              <a:gdLst/>
              <a:ahLst/>
              <a:cxnLst/>
              <a:rect l="l" t="t" r="r" b="b"/>
              <a:pathLst>
                <a:path w="39892" h="24688" extrusionOk="0">
                  <a:moveTo>
                    <a:pt x="21060" y="293"/>
                  </a:moveTo>
                  <a:cubicBezTo>
                    <a:pt x="21718" y="293"/>
                    <a:pt x="22412" y="463"/>
                    <a:pt x="23140" y="846"/>
                  </a:cubicBezTo>
                  <a:cubicBezTo>
                    <a:pt x="24179" y="1389"/>
                    <a:pt x="25052" y="2266"/>
                    <a:pt x="26001" y="2952"/>
                  </a:cubicBezTo>
                  <a:cubicBezTo>
                    <a:pt x="27017" y="3688"/>
                    <a:pt x="28103" y="4321"/>
                    <a:pt x="29280" y="4751"/>
                  </a:cubicBezTo>
                  <a:cubicBezTo>
                    <a:pt x="31675" y="5611"/>
                    <a:pt x="34291" y="4751"/>
                    <a:pt x="36684" y="5622"/>
                  </a:cubicBezTo>
                  <a:cubicBezTo>
                    <a:pt x="39605" y="6686"/>
                    <a:pt x="39892" y="10584"/>
                    <a:pt x="38745" y="13028"/>
                  </a:cubicBezTo>
                  <a:cubicBezTo>
                    <a:pt x="38219" y="14144"/>
                    <a:pt x="37222" y="15148"/>
                    <a:pt x="36422" y="16079"/>
                  </a:cubicBezTo>
                  <a:cubicBezTo>
                    <a:pt x="35515" y="17141"/>
                    <a:pt x="34296" y="17901"/>
                    <a:pt x="33054" y="18510"/>
                  </a:cubicBezTo>
                  <a:cubicBezTo>
                    <a:pt x="30498" y="19781"/>
                    <a:pt x="27619" y="20451"/>
                    <a:pt x="24843" y="21060"/>
                  </a:cubicBezTo>
                  <a:cubicBezTo>
                    <a:pt x="22095" y="21663"/>
                    <a:pt x="19319" y="22158"/>
                    <a:pt x="16596" y="22887"/>
                  </a:cubicBezTo>
                  <a:cubicBezTo>
                    <a:pt x="14493" y="23452"/>
                    <a:pt x="12426" y="24467"/>
                    <a:pt x="10262" y="24467"/>
                  </a:cubicBezTo>
                  <a:cubicBezTo>
                    <a:pt x="9752" y="24467"/>
                    <a:pt x="9236" y="24411"/>
                    <a:pt x="8713" y="24279"/>
                  </a:cubicBezTo>
                  <a:cubicBezTo>
                    <a:pt x="7065" y="23860"/>
                    <a:pt x="5273" y="22946"/>
                    <a:pt x="3906" y="21937"/>
                  </a:cubicBezTo>
                  <a:cubicBezTo>
                    <a:pt x="2550" y="20939"/>
                    <a:pt x="1362" y="19585"/>
                    <a:pt x="645" y="18061"/>
                  </a:cubicBezTo>
                  <a:cubicBezTo>
                    <a:pt x="304" y="17333"/>
                    <a:pt x="144" y="16509"/>
                    <a:pt x="334" y="15721"/>
                  </a:cubicBezTo>
                  <a:cubicBezTo>
                    <a:pt x="645" y="14467"/>
                    <a:pt x="1828" y="14407"/>
                    <a:pt x="2818" y="14001"/>
                  </a:cubicBezTo>
                  <a:cubicBezTo>
                    <a:pt x="3642" y="13666"/>
                    <a:pt x="4574" y="12174"/>
                    <a:pt x="3523" y="11529"/>
                  </a:cubicBezTo>
                  <a:cubicBezTo>
                    <a:pt x="2992" y="11201"/>
                    <a:pt x="2281" y="11140"/>
                    <a:pt x="1821" y="10722"/>
                  </a:cubicBezTo>
                  <a:cubicBezTo>
                    <a:pt x="817" y="9809"/>
                    <a:pt x="1224" y="7940"/>
                    <a:pt x="1988" y="7061"/>
                  </a:cubicBezTo>
                  <a:cubicBezTo>
                    <a:pt x="2639" y="6315"/>
                    <a:pt x="3876" y="6160"/>
                    <a:pt x="4789" y="5945"/>
                  </a:cubicBezTo>
                  <a:cubicBezTo>
                    <a:pt x="5975" y="5663"/>
                    <a:pt x="7124" y="5375"/>
                    <a:pt x="8347" y="5375"/>
                  </a:cubicBezTo>
                  <a:cubicBezTo>
                    <a:pt x="8417" y="5375"/>
                    <a:pt x="8487" y="5375"/>
                    <a:pt x="8557" y="5377"/>
                  </a:cubicBezTo>
                  <a:cubicBezTo>
                    <a:pt x="9658" y="5408"/>
                    <a:pt x="10783" y="5590"/>
                    <a:pt x="11895" y="5590"/>
                  </a:cubicBezTo>
                  <a:cubicBezTo>
                    <a:pt x="12310" y="5590"/>
                    <a:pt x="12723" y="5565"/>
                    <a:pt x="13132" y="5496"/>
                  </a:cubicBezTo>
                  <a:cubicBezTo>
                    <a:pt x="14697" y="5240"/>
                    <a:pt x="15819" y="4344"/>
                    <a:pt x="16726" y="3073"/>
                  </a:cubicBezTo>
                  <a:cubicBezTo>
                    <a:pt x="16727" y="3072"/>
                    <a:pt x="16727" y="3072"/>
                    <a:pt x="16727" y="3072"/>
                  </a:cubicBezTo>
                  <a:lnTo>
                    <a:pt x="16727" y="3072"/>
                  </a:lnTo>
                  <a:cubicBezTo>
                    <a:pt x="17865" y="1468"/>
                    <a:pt x="19334" y="293"/>
                    <a:pt x="21060" y="293"/>
                  </a:cubicBezTo>
                  <a:close/>
                  <a:moveTo>
                    <a:pt x="20930" y="1"/>
                  </a:moveTo>
                  <a:cubicBezTo>
                    <a:pt x="20453" y="1"/>
                    <a:pt x="19975" y="89"/>
                    <a:pt x="19510" y="289"/>
                  </a:cubicBezTo>
                  <a:cubicBezTo>
                    <a:pt x="18239" y="832"/>
                    <a:pt x="17319" y="1841"/>
                    <a:pt x="16531" y="2951"/>
                  </a:cubicBezTo>
                  <a:lnTo>
                    <a:pt x="16531" y="2951"/>
                  </a:lnTo>
                  <a:cubicBezTo>
                    <a:pt x="16531" y="2951"/>
                    <a:pt x="16530" y="2952"/>
                    <a:pt x="16530" y="2952"/>
                  </a:cubicBezTo>
                  <a:cubicBezTo>
                    <a:pt x="15838" y="3927"/>
                    <a:pt x="15014" y="4708"/>
                    <a:pt x="13860" y="5096"/>
                  </a:cubicBezTo>
                  <a:cubicBezTo>
                    <a:pt x="13289" y="5293"/>
                    <a:pt x="12679" y="5349"/>
                    <a:pt x="12070" y="5349"/>
                  </a:cubicBezTo>
                  <a:cubicBezTo>
                    <a:pt x="11698" y="5349"/>
                    <a:pt x="11326" y="5329"/>
                    <a:pt x="10965" y="5306"/>
                  </a:cubicBezTo>
                  <a:cubicBezTo>
                    <a:pt x="9994" y="5247"/>
                    <a:pt x="9033" y="5145"/>
                    <a:pt x="8063" y="5145"/>
                  </a:cubicBezTo>
                  <a:cubicBezTo>
                    <a:pt x="8031" y="5145"/>
                    <a:pt x="7998" y="5145"/>
                    <a:pt x="7966" y="5145"/>
                  </a:cubicBezTo>
                  <a:cubicBezTo>
                    <a:pt x="6701" y="5151"/>
                    <a:pt x="5458" y="5551"/>
                    <a:pt x="4240" y="5837"/>
                  </a:cubicBezTo>
                  <a:cubicBezTo>
                    <a:pt x="3361" y="6047"/>
                    <a:pt x="2496" y="6273"/>
                    <a:pt x="1828" y="6901"/>
                  </a:cubicBezTo>
                  <a:cubicBezTo>
                    <a:pt x="1170" y="7522"/>
                    <a:pt x="968" y="8477"/>
                    <a:pt x="1040" y="9343"/>
                  </a:cubicBezTo>
                  <a:cubicBezTo>
                    <a:pt x="1087" y="9875"/>
                    <a:pt x="1313" y="10675"/>
                    <a:pt x="1792" y="11003"/>
                  </a:cubicBezTo>
                  <a:cubicBezTo>
                    <a:pt x="2013" y="11152"/>
                    <a:pt x="2239" y="11236"/>
                    <a:pt x="2490" y="11320"/>
                  </a:cubicBezTo>
                  <a:cubicBezTo>
                    <a:pt x="2729" y="11397"/>
                    <a:pt x="2950" y="11480"/>
                    <a:pt x="3177" y="11582"/>
                  </a:cubicBezTo>
                  <a:cubicBezTo>
                    <a:pt x="4257" y="12083"/>
                    <a:pt x="3584" y="13207"/>
                    <a:pt x="2956" y="13673"/>
                  </a:cubicBezTo>
                  <a:cubicBezTo>
                    <a:pt x="2198" y="14228"/>
                    <a:pt x="1224" y="14024"/>
                    <a:pt x="567" y="14795"/>
                  </a:cubicBezTo>
                  <a:cubicBezTo>
                    <a:pt x="137" y="15291"/>
                    <a:pt x="0" y="15947"/>
                    <a:pt x="18" y="16587"/>
                  </a:cubicBezTo>
                  <a:cubicBezTo>
                    <a:pt x="72" y="18188"/>
                    <a:pt x="1247" y="19680"/>
                    <a:pt x="2287" y="20796"/>
                  </a:cubicBezTo>
                  <a:cubicBezTo>
                    <a:pt x="3607" y="22212"/>
                    <a:pt x="5232" y="23066"/>
                    <a:pt x="6975" y="23872"/>
                  </a:cubicBezTo>
                  <a:cubicBezTo>
                    <a:pt x="8134" y="24408"/>
                    <a:pt x="9270" y="24687"/>
                    <a:pt x="10442" y="24687"/>
                  </a:cubicBezTo>
                  <a:cubicBezTo>
                    <a:pt x="11148" y="24687"/>
                    <a:pt x="11867" y="24586"/>
                    <a:pt x="12613" y="24379"/>
                  </a:cubicBezTo>
                  <a:cubicBezTo>
                    <a:pt x="13975" y="24004"/>
                    <a:pt x="15293" y="23483"/>
                    <a:pt x="16655" y="23108"/>
                  </a:cubicBezTo>
                  <a:cubicBezTo>
                    <a:pt x="18076" y="22719"/>
                    <a:pt x="19515" y="22408"/>
                    <a:pt x="20954" y="22105"/>
                  </a:cubicBezTo>
                  <a:cubicBezTo>
                    <a:pt x="23696" y="21526"/>
                    <a:pt x="26449" y="21005"/>
                    <a:pt x="29142" y="20211"/>
                  </a:cubicBezTo>
                  <a:cubicBezTo>
                    <a:pt x="31483" y="19525"/>
                    <a:pt x="33836" y="18640"/>
                    <a:pt x="35735" y="17070"/>
                  </a:cubicBezTo>
                  <a:cubicBezTo>
                    <a:pt x="36643" y="16317"/>
                    <a:pt x="37353" y="15314"/>
                    <a:pt x="38100" y="14407"/>
                  </a:cubicBezTo>
                  <a:cubicBezTo>
                    <a:pt x="38811" y="13535"/>
                    <a:pt x="39264" y="12579"/>
                    <a:pt x="39492" y="11480"/>
                  </a:cubicBezTo>
                  <a:cubicBezTo>
                    <a:pt x="39886" y="9570"/>
                    <a:pt x="39414" y="7271"/>
                    <a:pt x="37844" y="6005"/>
                  </a:cubicBezTo>
                  <a:cubicBezTo>
                    <a:pt x="36625" y="5025"/>
                    <a:pt x="34987" y="4925"/>
                    <a:pt x="33429" y="4925"/>
                  </a:cubicBezTo>
                  <a:cubicBezTo>
                    <a:pt x="33033" y="4925"/>
                    <a:pt x="32642" y="4932"/>
                    <a:pt x="32264" y="4932"/>
                  </a:cubicBezTo>
                  <a:cubicBezTo>
                    <a:pt x="32162" y="4932"/>
                    <a:pt x="32061" y="4931"/>
                    <a:pt x="31962" y="4930"/>
                  </a:cubicBezTo>
                  <a:cubicBezTo>
                    <a:pt x="28873" y="4894"/>
                    <a:pt x="26568" y="3156"/>
                    <a:pt x="24258" y="1311"/>
                  </a:cubicBezTo>
                  <a:cubicBezTo>
                    <a:pt x="23321" y="562"/>
                    <a:pt x="22131" y="1"/>
                    <a:pt x="20930"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 name="Google Shape;100;p6"/>
            <p:cNvSpPr/>
            <p:nvPr/>
          </p:nvSpPr>
          <p:spPr>
            <a:xfrm>
              <a:off x="1618350" y="4361050"/>
              <a:ext cx="1170200" cy="721550"/>
            </a:xfrm>
            <a:custGeom>
              <a:avLst/>
              <a:gdLst/>
              <a:ahLst/>
              <a:cxnLst/>
              <a:rect l="l" t="t" r="r" b="b"/>
              <a:pathLst>
                <a:path w="46808" h="28862" extrusionOk="0">
                  <a:moveTo>
                    <a:pt x="24629" y="689"/>
                  </a:moveTo>
                  <a:cubicBezTo>
                    <a:pt x="24961" y="689"/>
                    <a:pt x="25305" y="731"/>
                    <a:pt x="25661" y="821"/>
                  </a:cubicBezTo>
                  <a:cubicBezTo>
                    <a:pt x="26880" y="1132"/>
                    <a:pt x="27858" y="1981"/>
                    <a:pt x="28784" y="2786"/>
                  </a:cubicBezTo>
                  <a:cubicBezTo>
                    <a:pt x="29710" y="3593"/>
                    <a:pt x="30696" y="4340"/>
                    <a:pt x="31735" y="4996"/>
                  </a:cubicBezTo>
                  <a:cubicBezTo>
                    <a:pt x="33641" y="6211"/>
                    <a:pt x="35556" y="6560"/>
                    <a:pt x="37686" y="6560"/>
                  </a:cubicBezTo>
                  <a:cubicBezTo>
                    <a:pt x="38058" y="6560"/>
                    <a:pt x="38437" y="6550"/>
                    <a:pt x="38823" y="6531"/>
                  </a:cubicBezTo>
                  <a:cubicBezTo>
                    <a:pt x="39187" y="6513"/>
                    <a:pt x="39560" y="6501"/>
                    <a:pt x="39934" y="6501"/>
                  </a:cubicBezTo>
                  <a:cubicBezTo>
                    <a:pt x="41934" y="6501"/>
                    <a:pt x="43982" y="6863"/>
                    <a:pt x="45093" y="8734"/>
                  </a:cubicBezTo>
                  <a:cubicBezTo>
                    <a:pt x="46545" y="11183"/>
                    <a:pt x="45823" y="14467"/>
                    <a:pt x="44043" y="16498"/>
                  </a:cubicBezTo>
                  <a:cubicBezTo>
                    <a:pt x="43284" y="17364"/>
                    <a:pt x="42538" y="18284"/>
                    <a:pt x="41708" y="19078"/>
                  </a:cubicBezTo>
                  <a:cubicBezTo>
                    <a:pt x="40735" y="20004"/>
                    <a:pt x="39547" y="20690"/>
                    <a:pt x="38345" y="21269"/>
                  </a:cubicBezTo>
                  <a:cubicBezTo>
                    <a:pt x="33263" y="23711"/>
                    <a:pt x="27436" y="24428"/>
                    <a:pt x="21982" y="25646"/>
                  </a:cubicBezTo>
                  <a:cubicBezTo>
                    <a:pt x="19223" y="26261"/>
                    <a:pt x="16590" y="27236"/>
                    <a:pt x="13867" y="27934"/>
                  </a:cubicBezTo>
                  <a:cubicBezTo>
                    <a:pt x="13254" y="28091"/>
                    <a:pt x="12660" y="28163"/>
                    <a:pt x="12080" y="28163"/>
                  </a:cubicBezTo>
                  <a:cubicBezTo>
                    <a:pt x="10440" y="28163"/>
                    <a:pt x="8914" y="27590"/>
                    <a:pt x="7388" y="26770"/>
                  </a:cubicBezTo>
                  <a:cubicBezTo>
                    <a:pt x="5638" y="25825"/>
                    <a:pt x="4127" y="24828"/>
                    <a:pt x="2826" y="23311"/>
                  </a:cubicBezTo>
                  <a:cubicBezTo>
                    <a:pt x="1709" y="22010"/>
                    <a:pt x="431" y="20062"/>
                    <a:pt x="1015" y="18278"/>
                  </a:cubicBezTo>
                  <a:cubicBezTo>
                    <a:pt x="1434" y="17017"/>
                    <a:pt x="2741" y="16994"/>
                    <a:pt x="3823" y="16719"/>
                  </a:cubicBezTo>
                  <a:cubicBezTo>
                    <a:pt x="4689" y="16498"/>
                    <a:pt x="5364" y="15811"/>
                    <a:pt x="5590" y="14957"/>
                  </a:cubicBezTo>
                  <a:cubicBezTo>
                    <a:pt x="6122" y="12956"/>
                    <a:pt x="3190" y="13369"/>
                    <a:pt x="2479" y="12300"/>
                  </a:cubicBezTo>
                  <a:cubicBezTo>
                    <a:pt x="1732" y="11171"/>
                    <a:pt x="1864" y="9583"/>
                    <a:pt x="2718" y="8561"/>
                  </a:cubicBezTo>
                  <a:cubicBezTo>
                    <a:pt x="3435" y="7701"/>
                    <a:pt x="4868" y="7540"/>
                    <a:pt x="5894" y="7278"/>
                  </a:cubicBezTo>
                  <a:cubicBezTo>
                    <a:pt x="7208" y="6937"/>
                    <a:pt x="8487" y="6584"/>
                    <a:pt x="9854" y="6584"/>
                  </a:cubicBezTo>
                  <a:cubicBezTo>
                    <a:pt x="9875" y="6584"/>
                    <a:pt x="9897" y="6584"/>
                    <a:pt x="9918" y="6584"/>
                  </a:cubicBezTo>
                  <a:cubicBezTo>
                    <a:pt x="10942" y="6584"/>
                    <a:pt x="11971" y="6718"/>
                    <a:pt x="12989" y="6799"/>
                  </a:cubicBezTo>
                  <a:cubicBezTo>
                    <a:pt x="13430" y="6834"/>
                    <a:pt x="13874" y="6860"/>
                    <a:pt x="14317" y="6860"/>
                  </a:cubicBezTo>
                  <a:cubicBezTo>
                    <a:pt x="15149" y="6860"/>
                    <a:pt x="15976" y="6770"/>
                    <a:pt x="16775" y="6490"/>
                  </a:cubicBezTo>
                  <a:cubicBezTo>
                    <a:pt x="18095" y="6030"/>
                    <a:pt x="19074" y="5002"/>
                    <a:pt x="19862" y="3891"/>
                  </a:cubicBezTo>
                  <a:cubicBezTo>
                    <a:pt x="21027" y="2239"/>
                    <a:pt x="22606" y="689"/>
                    <a:pt x="24629" y="689"/>
                  </a:cubicBezTo>
                  <a:close/>
                  <a:moveTo>
                    <a:pt x="24546" y="1"/>
                  </a:moveTo>
                  <a:cubicBezTo>
                    <a:pt x="24109" y="1"/>
                    <a:pt x="23668" y="60"/>
                    <a:pt x="23231" y="183"/>
                  </a:cubicBezTo>
                  <a:cubicBezTo>
                    <a:pt x="21524" y="672"/>
                    <a:pt x="20252" y="2153"/>
                    <a:pt x="19273" y="3542"/>
                  </a:cubicBezTo>
                  <a:lnTo>
                    <a:pt x="19273" y="3542"/>
                  </a:lnTo>
                  <a:cubicBezTo>
                    <a:pt x="19273" y="3543"/>
                    <a:pt x="19272" y="3544"/>
                    <a:pt x="19272" y="3544"/>
                  </a:cubicBezTo>
                  <a:cubicBezTo>
                    <a:pt x="19272" y="3544"/>
                    <a:pt x="19272" y="3544"/>
                    <a:pt x="19272" y="3544"/>
                  </a:cubicBezTo>
                  <a:lnTo>
                    <a:pt x="19272" y="3544"/>
                  </a:lnTo>
                  <a:cubicBezTo>
                    <a:pt x="19272" y="3545"/>
                    <a:pt x="19272" y="3545"/>
                    <a:pt x="19271" y="3545"/>
                  </a:cubicBezTo>
                  <a:lnTo>
                    <a:pt x="19271" y="3545"/>
                  </a:lnTo>
                  <a:cubicBezTo>
                    <a:pt x="17985" y="5347"/>
                    <a:pt x="16389" y="6174"/>
                    <a:pt x="14216" y="6174"/>
                  </a:cubicBezTo>
                  <a:cubicBezTo>
                    <a:pt x="14170" y="6174"/>
                    <a:pt x="14123" y="6174"/>
                    <a:pt x="14077" y="6173"/>
                  </a:cubicBezTo>
                  <a:cubicBezTo>
                    <a:pt x="12606" y="6152"/>
                    <a:pt x="11175" y="5940"/>
                    <a:pt x="9727" y="5940"/>
                  </a:cubicBezTo>
                  <a:cubicBezTo>
                    <a:pt x="9094" y="5940"/>
                    <a:pt x="8457" y="5981"/>
                    <a:pt x="7812" y="6095"/>
                  </a:cubicBezTo>
                  <a:cubicBezTo>
                    <a:pt x="6713" y="6286"/>
                    <a:pt x="5620" y="6626"/>
                    <a:pt x="4540" y="6912"/>
                  </a:cubicBezTo>
                  <a:cubicBezTo>
                    <a:pt x="3578" y="7170"/>
                    <a:pt x="2705" y="7516"/>
                    <a:pt x="2055" y="8287"/>
                  </a:cubicBezTo>
                  <a:cubicBezTo>
                    <a:pt x="962" y="9588"/>
                    <a:pt x="1064" y="11959"/>
                    <a:pt x="2288" y="13141"/>
                  </a:cubicBezTo>
                  <a:cubicBezTo>
                    <a:pt x="2730" y="13565"/>
                    <a:pt x="3416" y="13607"/>
                    <a:pt x="3972" y="13763"/>
                  </a:cubicBezTo>
                  <a:cubicBezTo>
                    <a:pt x="5023" y="14056"/>
                    <a:pt x="5119" y="14921"/>
                    <a:pt x="4414" y="15638"/>
                  </a:cubicBezTo>
                  <a:cubicBezTo>
                    <a:pt x="3895" y="16170"/>
                    <a:pt x="2975" y="16181"/>
                    <a:pt x="2294" y="16330"/>
                  </a:cubicBezTo>
                  <a:cubicBezTo>
                    <a:pt x="765" y="16653"/>
                    <a:pt x="1" y="18254"/>
                    <a:pt x="221" y="19698"/>
                  </a:cubicBezTo>
                  <a:cubicBezTo>
                    <a:pt x="759" y="23294"/>
                    <a:pt x="4097" y="25742"/>
                    <a:pt x="7041" y="27360"/>
                  </a:cubicBezTo>
                  <a:cubicBezTo>
                    <a:pt x="8616" y="28226"/>
                    <a:pt x="10234" y="28862"/>
                    <a:pt x="12021" y="28862"/>
                  </a:cubicBezTo>
                  <a:cubicBezTo>
                    <a:pt x="12206" y="28862"/>
                    <a:pt x="12394" y="28855"/>
                    <a:pt x="12583" y="28841"/>
                  </a:cubicBezTo>
                  <a:cubicBezTo>
                    <a:pt x="13741" y="28758"/>
                    <a:pt x="14835" y="28382"/>
                    <a:pt x="15927" y="28011"/>
                  </a:cubicBezTo>
                  <a:cubicBezTo>
                    <a:pt x="17331" y="27539"/>
                    <a:pt x="18765" y="27140"/>
                    <a:pt x="20198" y="26776"/>
                  </a:cubicBezTo>
                  <a:cubicBezTo>
                    <a:pt x="25644" y="25395"/>
                    <a:pt x="31245" y="24684"/>
                    <a:pt x="36542" y="22744"/>
                  </a:cubicBezTo>
                  <a:cubicBezTo>
                    <a:pt x="38775" y="21933"/>
                    <a:pt x="40920" y="20869"/>
                    <a:pt x="42604" y="19161"/>
                  </a:cubicBezTo>
                  <a:cubicBezTo>
                    <a:pt x="44192" y="17554"/>
                    <a:pt x="45823" y="15787"/>
                    <a:pt x="46342" y="13535"/>
                  </a:cubicBezTo>
                  <a:cubicBezTo>
                    <a:pt x="46807" y="11499"/>
                    <a:pt x="46438" y="9098"/>
                    <a:pt x="45046" y="7499"/>
                  </a:cubicBezTo>
                  <a:cubicBezTo>
                    <a:pt x="43806" y="6071"/>
                    <a:pt x="41711" y="5808"/>
                    <a:pt x="39930" y="5808"/>
                  </a:cubicBezTo>
                  <a:cubicBezTo>
                    <a:pt x="39886" y="5808"/>
                    <a:pt x="39842" y="5808"/>
                    <a:pt x="39797" y="5809"/>
                  </a:cubicBezTo>
                  <a:cubicBezTo>
                    <a:pt x="38830" y="5819"/>
                    <a:pt x="37869" y="5901"/>
                    <a:pt x="36904" y="5901"/>
                  </a:cubicBezTo>
                  <a:cubicBezTo>
                    <a:pt x="36789" y="5901"/>
                    <a:pt x="36675" y="5900"/>
                    <a:pt x="36560" y="5898"/>
                  </a:cubicBezTo>
                  <a:cubicBezTo>
                    <a:pt x="35240" y="5862"/>
                    <a:pt x="34034" y="5468"/>
                    <a:pt x="32875" y="4864"/>
                  </a:cubicBezTo>
                  <a:cubicBezTo>
                    <a:pt x="30893" y="3831"/>
                    <a:pt x="29412" y="2177"/>
                    <a:pt x="27572" y="953"/>
                  </a:cubicBezTo>
                  <a:cubicBezTo>
                    <a:pt x="26654" y="348"/>
                    <a:pt x="25610" y="1"/>
                    <a:pt x="24546"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1" name="Google Shape;101;p6"/>
            <p:cNvSpPr/>
            <p:nvPr/>
          </p:nvSpPr>
          <p:spPr>
            <a:xfrm>
              <a:off x="1502525" y="4319725"/>
              <a:ext cx="1367250" cy="804125"/>
            </a:xfrm>
            <a:custGeom>
              <a:avLst/>
              <a:gdLst/>
              <a:ahLst/>
              <a:cxnLst/>
              <a:rect l="l" t="t" r="r" b="b"/>
              <a:pathLst>
                <a:path w="54690" h="32165" extrusionOk="0">
                  <a:moveTo>
                    <a:pt x="29570" y="240"/>
                  </a:moveTo>
                  <a:cubicBezTo>
                    <a:pt x="29608" y="240"/>
                    <a:pt x="29647" y="240"/>
                    <a:pt x="29685" y="241"/>
                  </a:cubicBezTo>
                  <a:cubicBezTo>
                    <a:pt x="32307" y="307"/>
                    <a:pt x="34153" y="2672"/>
                    <a:pt x="36039" y="4177"/>
                  </a:cubicBezTo>
                  <a:cubicBezTo>
                    <a:pt x="37866" y="5640"/>
                    <a:pt x="39897" y="6840"/>
                    <a:pt x="42256" y="7115"/>
                  </a:cubicBezTo>
                  <a:cubicBezTo>
                    <a:pt x="42691" y="7167"/>
                    <a:pt x="43126" y="7186"/>
                    <a:pt x="43560" y="7186"/>
                  </a:cubicBezTo>
                  <a:cubicBezTo>
                    <a:pt x="44987" y="7186"/>
                    <a:pt x="46412" y="6973"/>
                    <a:pt x="47837" y="6973"/>
                  </a:cubicBezTo>
                  <a:cubicBezTo>
                    <a:pt x="48532" y="6973"/>
                    <a:pt x="49228" y="7024"/>
                    <a:pt x="49924" y="7175"/>
                  </a:cubicBezTo>
                  <a:cubicBezTo>
                    <a:pt x="52677" y="7771"/>
                    <a:pt x="53926" y="10161"/>
                    <a:pt x="54050" y="12812"/>
                  </a:cubicBezTo>
                  <a:cubicBezTo>
                    <a:pt x="54116" y="14126"/>
                    <a:pt x="53824" y="15452"/>
                    <a:pt x="53281" y="16646"/>
                  </a:cubicBezTo>
                  <a:cubicBezTo>
                    <a:pt x="52730" y="17858"/>
                    <a:pt x="51697" y="18748"/>
                    <a:pt x="50790" y="19686"/>
                  </a:cubicBezTo>
                  <a:cubicBezTo>
                    <a:pt x="49894" y="20617"/>
                    <a:pt x="49124" y="21555"/>
                    <a:pt x="48078" y="22337"/>
                  </a:cubicBezTo>
                  <a:cubicBezTo>
                    <a:pt x="47033" y="23113"/>
                    <a:pt x="45864" y="23710"/>
                    <a:pt x="44668" y="24236"/>
                  </a:cubicBezTo>
                  <a:cubicBezTo>
                    <a:pt x="42011" y="25400"/>
                    <a:pt x="39180" y="26188"/>
                    <a:pt x="36368" y="26875"/>
                  </a:cubicBezTo>
                  <a:cubicBezTo>
                    <a:pt x="30843" y="28225"/>
                    <a:pt x="25206" y="29079"/>
                    <a:pt x="19766" y="30780"/>
                  </a:cubicBezTo>
                  <a:cubicBezTo>
                    <a:pt x="18013" y="31332"/>
                    <a:pt x="16342" y="31890"/>
                    <a:pt x="14588" y="31890"/>
                  </a:cubicBezTo>
                  <a:cubicBezTo>
                    <a:pt x="13928" y="31890"/>
                    <a:pt x="13256" y="31811"/>
                    <a:pt x="12564" y="31623"/>
                  </a:cubicBezTo>
                  <a:cubicBezTo>
                    <a:pt x="10546" y="31080"/>
                    <a:pt x="8551" y="29784"/>
                    <a:pt x="6867" y="28583"/>
                  </a:cubicBezTo>
                  <a:cubicBezTo>
                    <a:pt x="4520" y="26899"/>
                    <a:pt x="0" y="21536"/>
                    <a:pt x="3666" y="19058"/>
                  </a:cubicBezTo>
                  <a:cubicBezTo>
                    <a:pt x="4551" y="18462"/>
                    <a:pt x="5858" y="18700"/>
                    <a:pt x="6837" y="18276"/>
                  </a:cubicBezTo>
                  <a:cubicBezTo>
                    <a:pt x="7589" y="17960"/>
                    <a:pt x="8126" y="17165"/>
                    <a:pt x="8121" y="16359"/>
                  </a:cubicBezTo>
                  <a:cubicBezTo>
                    <a:pt x="8115" y="14777"/>
                    <a:pt x="5703" y="15081"/>
                    <a:pt x="4783" y="14549"/>
                  </a:cubicBezTo>
                  <a:cubicBezTo>
                    <a:pt x="3661" y="13898"/>
                    <a:pt x="3463" y="11964"/>
                    <a:pt x="3672" y="10847"/>
                  </a:cubicBezTo>
                  <a:cubicBezTo>
                    <a:pt x="3953" y="9336"/>
                    <a:pt x="5165" y="8631"/>
                    <a:pt x="6503" y="8207"/>
                  </a:cubicBezTo>
                  <a:cubicBezTo>
                    <a:pt x="8706" y="7518"/>
                    <a:pt x="10891" y="6968"/>
                    <a:pt x="13179" y="6968"/>
                  </a:cubicBezTo>
                  <a:cubicBezTo>
                    <a:pt x="13527" y="6968"/>
                    <a:pt x="13878" y="6981"/>
                    <a:pt x="14231" y="7007"/>
                  </a:cubicBezTo>
                  <a:cubicBezTo>
                    <a:pt x="15479" y="7102"/>
                    <a:pt x="16733" y="7288"/>
                    <a:pt x="17983" y="7288"/>
                  </a:cubicBezTo>
                  <a:cubicBezTo>
                    <a:pt x="18545" y="7288"/>
                    <a:pt x="19105" y="7251"/>
                    <a:pt x="19664" y="7151"/>
                  </a:cubicBezTo>
                  <a:cubicBezTo>
                    <a:pt x="21504" y="6817"/>
                    <a:pt x="22865" y="5545"/>
                    <a:pt x="23910" y="4071"/>
                  </a:cubicBezTo>
                  <a:lnTo>
                    <a:pt x="23910" y="4071"/>
                  </a:lnTo>
                  <a:cubicBezTo>
                    <a:pt x="23910" y="4070"/>
                    <a:pt x="23910" y="4070"/>
                    <a:pt x="23911" y="4069"/>
                  </a:cubicBezTo>
                  <a:lnTo>
                    <a:pt x="23911" y="4069"/>
                  </a:lnTo>
                  <a:cubicBezTo>
                    <a:pt x="23911" y="4069"/>
                    <a:pt x="23911" y="4069"/>
                    <a:pt x="23911" y="4069"/>
                  </a:cubicBezTo>
                  <a:cubicBezTo>
                    <a:pt x="23912" y="4067"/>
                    <a:pt x="23914" y="4065"/>
                    <a:pt x="23915" y="4063"/>
                  </a:cubicBezTo>
                  <a:lnTo>
                    <a:pt x="23915" y="4063"/>
                  </a:lnTo>
                  <a:cubicBezTo>
                    <a:pt x="25261" y="2154"/>
                    <a:pt x="27082" y="240"/>
                    <a:pt x="29570" y="240"/>
                  </a:cubicBezTo>
                  <a:close/>
                  <a:moveTo>
                    <a:pt x="29466" y="0"/>
                  </a:moveTo>
                  <a:cubicBezTo>
                    <a:pt x="27039" y="0"/>
                    <a:pt x="25056" y="2049"/>
                    <a:pt x="23713" y="3956"/>
                  </a:cubicBezTo>
                  <a:lnTo>
                    <a:pt x="23713" y="3956"/>
                  </a:lnTo>
                  <a:cubicBezTo>
                    <a:pt x="23713" y="3956"/>
                    <a:pt x="23713" y="3956"/>
                    <a:pt x="23713" y="3956"/>
                  </a:cubicBezTo>
                  <a:cubicBezTo>
                    <a:pt x="22400" y="5806"/>
                    <a:pt x="20746" y="6942"/>
                    <a:pt x="18446" y="7055"/>
                  </a:cubicBezTo>
                  <a:cubicBezTo>
                    <a:pt x="18241" y="7065"/>
                    <a:pt x="18035" y="7070"/>
                    <a:pt x="17830" y="7070"/>
                  </a:cubicBezTo>
                  <a:cubicBezTo>
                    <a:pt x="16130" y="7070"/>
                    <a:pt x="14425" y="6750"/>
                    <a:pt x="12726" y="6696"/>
                  </a:cubicBezTo>
                  <a:cubicBezTo>
                    <a:pt x="12656" y="6694"/>
                    <a:pt x="12586" y="6694"/>
                    <a:pt x="12516" y="6694"/>
                  </a:cubicBezTo>
                  <a:cubicBezTo>
                    <a:pt x="11309" y="6694"/>
                    <a:pt x="10115" y="6978"/>
                    <a:pt x="8958" y="7294"/>
                  </a:cubicBezTo>
                  <a:cubicBezTo>
                    <a:pt x="7876" y="7586"/>
                    <a:pt x="6765" y="7849"/>
                    <a:pt x="5709" y="8237"/>
                  </a:cubicBezTo>
                  <a:cubicBezTo>
                    <a:pt x="3977" y="8888"/>
                    <a:pt x="3189" y="10525"/>
                    <a:pt x="3410" y="12316"/>
                  </a:cubicBezTo>
                  <a:cubicBezTo>
                    <a:pt x="3595" y="13833"/>
                    <a:pt x="4371" y="14866"/>
                    <a:pt x="5858" y="15094"/>
                  </a:cubicBezTo>
                  <a:cubicBezTo>
                    <a:pt x="6329" y="15171"/>
                    <a:pt x="6778" y="15273"/>
                    <a:pt x="7219" y="15469"/>
                  </a:cubicBezTo>
                  <a:cubicBezTo>
                    <a:pt x="8456" y="16007"/>
                    <a:pt x="7732" y="17368"/>
                    <a:pt x="6987" y="17930"/>
                  </a:cubicBezTo>
                  <a:cubicBezTo>
                    <a:pt x="6031" y="18647"/>
                    <a:pt x="4609" y="18330"/>
                    <a:pt x="3553" y="18862"/>
                  </a:cubicBezTo>
                  <a:cubicBezTo>
                    <a:pt x="2286" y="19494"/>
                    <a:pt x="1964" y="21053"/>
                    <a:pt x="2173" y="22313"/>
                  </a:cubicBezTo>
                  <a:cubicBezTo>
                    <a:pt x="2442" y="23955"/>
                    <a:pt x="3504" y="25455"/>
                    <a:pt x="4551" y="26696"/>
                  </a:cubicBezTo>
                  <a:cubicBezTo>
                    <a:pt x="5733" y="28093"/>
                    <a:pt x="7123" y="29049"/>
                    <a:pt x="8664" y="29999"/>
                  </a:cubicBezTo>
                  <a:cubicBezTo>
                    <a:pt x="10289" y="30995"/>
                    <a:pt x="11973" y="31885"/>
                    <a:pt x="13890" y="32113"/>
                  </a:cubicBezTo>
                  <a:cubicBezTo>
                    <a:pt x="14177" y="32148"/>
                    <a:pt x="14462" y="32164"/>
                    <a:pt x="14746" y="32164"/>
                  </a:cubicBezTo>
                  <a:cubicBezTo>
                    <a:pt x="16841" y="32164"/>
                    <a:pt x="18852" y="31292"/>
                    <a:pt x="20835" y="30697"/>
                  </a:cubicBezTo>
                  <a:cubicBezTo>
                    <a:pt x="23577" y="29873"/>
                    <a:pt x="26372" y="29258"/>
                    <a:pt x="29172" y="28674"/>
                  </a:cubicBezTo>
                  <a:cubicBezTo>
                    <a:pt x="34541" y="27544"/>
                    <a:pt x="40005" y="26524"/>
                    <a:pt x="45062" y="24314"/>
                  </a:cubicBezTo>
                  <a:cubicBezTo>
                    <a:pt x="47350" y="23310"/>
                    <a:pt x="49111" y="21907"/>
                    <a:pt x="50754" y="20061"/>
                  </a:cubicBezTo>
                  <a:cubicBezTo>
                    <a:pt x="51459" y="19273"/>
                    <a:pt x="52253" y="18587"/>
                    <a:pt x="52898" y="17745"/>
                  </a:cubicBezTo>
                  <a:cubicBezTo>
                    <a:pt x="53590" y="16831"/>
                    <a:pt x="53954" y="15690"/>
                    <a:pt x="54158" y="14579"/>
                  </a:cubicBezTo>
                  <a:cubicBezTo>
                    <a:pt x="54689" y="11707"/>
                    <a:pt x="53746" y="8422"/>
                    <a:pt x="50891" y="7234"/>
                  </a:cubicBezTo>
                  <a:cubicBezTo>
                    <a:pt x="49911" y="6825"/>
                    <a:pt x="48829" y="6709"/>
                    <a:pt x="47757" y="6709"/>
                  </a:cubicBezTo>
                  <a:cubicBezTo>
                    <a:pt x="47249" y="6709"/>
                    <a:pt x="46743" y="6735"/>
                    <a:pt x="46251" y="6768"/>
                  </a:cubicBezTo>
                  <a:cubicBezTo>
                    <a:pt x="45343" y="6830"/>
                    <a:pt x="44456" y="6896"/>
                    <a:pt x="43581" y="6896"/>
                  </a:cubicBezTo>
                  <a:cubicBezTo>
                    <a:pt x="42230" y="6896"/>
                    <a:pt x="40907" y="6737"/>
                    <a:pt x="39580" y="6153"/>
                  </a:cubicBezTo>
                  <a:cubicBezTo>
                    <a:pt x="37730" y="5341"/>
                    <a:pt x="36099" y="4003"/>
                    <a:pt x="34606" y="2660"/>
                  </a:cubicBezTo>
                  <a:cubicBezTo>
                    <a:pt x="33406" y="1578"/>
                    <a:pt x="32212" y="569"/>
                    <a:pt x="30611" y="152"/>
                  </a:cubicBezTo>
                  <a:cubicBezTo>
                    <a:pt x="30220" y="48"/>
                    <a:pt x="29838" y="0"/>
                    <a:pt x="29466" y="0"/>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6"/>
            <p:cNvSpPr/>
            <p:nvPr/>
          </p:nvSpPr>
          <p:spPr>
            <a:xfrm>
              <a:off x="1476350" y="4273750"/>
              <a:ext cx="1473300" cy="896500"/>
            </a:xfrm>
            <a:custGeom>
              <a:avLst/>
              <a:gdLst/>
              <a:ahLst/>
              <a:cxnLst/>
              <a:rect l="l" t="t" r="r" b="b"/>
              <a:pathLst>
                <a:path w="58932" h="35860" extrusionOk="0">
                  <a:moveTo>
                    <a:pt x="30863" y="217"/>
                  </a:moveTo>
                  <a:cubicBezTo>
                    <a:pt x="33136" y="217"/>
                    <a:pt x="34982" y="1909"/>
                    <a:pt x="36548" y="3382"/>
                  </a:cubicBezTo>
                  <a:cubicBezTo>
                    <a:pt x="38221" y="4952"/>
                    <a:pt x="40114" y="6499"/>
                    <a:pt x="42240" y="7395"/>
                  </a:cubicBezTo>
                  <a:cubicBezTo>
                    <a:pt x="43574" y="7953"/>
                    <a:pt x="44909" y="8121"/>
                    <a:pt x="46260" y="8121"/>
                  </a:cubicBezTo>
                  <a:cubicBezTo>
                    <a:pt x="47527" y="8121"/>
                    <a:pt x="48808" y="7973"/>
                    <a:pt x="50117" y="7860"/>
                  </a:cubicBezTo>
                  <a:cubicBezTo>
                    <a:pt x="50609" y="7819"/>
                    <a:pt x="51113" y="7792"/>
                    <a:pt x="51618" y="7792"/>
                  </a:cubicBezTo>
                  <a:cubicBezTo>
                    <a:pt x="53411" y="7792"/>
                    <a:pt x="55222" y="8131"/>
                    <a:pt x="56596" y="9348"/>
                  </a:cubicBezTo>
                  <a:cubicBezTo>
                    <a:pt x="58597" y="11128"/>
                    <a:pt x="58746" y="14436"/>
                    <a:pt x="58184" y="16854"/>
                  </a:cubicBezTo>
                  <a:cubicBezTo>
                    <a:pt x="57886" y="18151"/>
                    <a:pt x="57266" y="19298"/>
                    <a:pt x="56376" y="20276"/>
                  </a:cubicBezTo>
                  <a:cubicBezTo>
                    <a:pt x="55552" y="21189"/>
                    <a:pt x="54596" y="21961"/>
                    <a:pt x="53802" y="22898"/>
                  </a:cubicBezTo>
                  <a:cubicBezTo>
                    <a:pt x="52010" y="24995"/>
                    <a:pt x="49460" y="26302"/>
                    <a:pt x="46952" y="27305"/>
                  </a:cubicBezTo>
                  <a:cubicBezTo>
                    <a:pt x="41708" y="29413"/>
                    <a:pt x="36125" y="30500"/>
                    <a:pt x="30619" y="31646"/>
                  </a:cubicBezTo>
                  <a:cubicBezTo>
                    <a:pt x="27854" y="32225"/>
                    <a:pt x="25095" y="32823"/>
                    <a:pt x="22366" y="33558"/>
                  </a:cubicBezTo>
                  <a:cubicBezTo>
                    <a:pt x="19774" y="34250"/>
                    <a:pt x="17213" y="35414"/>
                    <a:pt x="14512" y="35612"/>
                  </a:cubicBezTo>
                  <a:cubicBezTo>
                    <a:pt x="14319" y="35626"/>
                    <a:pt x="14128" y="35633"/>
                    <a:pt x="13938" y="35633"/>
                  </a:cubicBezTo>
                  <a:cubicBezTo>
                    <a:pt x="12004" y="35633"/>
                    <a:pt x="10216" y="34913"/>
                    <a:pt x="8547" y="33945"/>
                  </a:cubicBezTo>
                  <a:cubicBezTo>
                    <a:pt x="6844" y="32961"/>
                    <a:pt x="5137" y="31861"/>
                    <a:pt x="3757" y="30447"/>
                  </a:cubicBezTo>
                  <a:cubicBezTo>
                    <a:pt x="2432" y="29091"/>
                    <a:pt x="1273" y="27448"/>
                    <a:pt x="676" y="25640"/>
                  </a:cubicBezTo>
                  <a:cubicBezTo>
                    <a:pt x="1" y="23590"/>
                    <a:pt x="742" y="21376"/>
                    <a:pt x="3046" y="20933"/>
                  </a:cubicBezTo>
                  <a:cubicBezTo>
                    <a:pt x="4493" y="20652"/>
                    <a:pt x="6612" y="20850"/>
                    <a:pt x="7167" y="19040"/>
                  </a:cubicBezTo>
                  <a:cubicBezTo>
                    <a:pt x="7568" y="17732"/>
                    <a:pt x="6529" y="17099"/>
                    <a:pt x="5388" y="16848"/>
                  </a:cubicBezTo>
                  <a:cubicBezTo>
                    <a:pt x="4826" y="16729"/>
                    <a:pt x="4253" y="16735"/>
                    <a:pt x="3699" y="16586"/>
                  </a:cubicBezTo>
                  <a:cubicBezTo>
                    <a:pt x="2695" y="16324"/>
                    <a:pt x="2229" y="15117"/>
                    <a:pt x="1979" y="14233"/>
                  </a:cubicBezTo>
                  <a:cubicBezTo>
                    <a:pt x="1649" y="13086"/>
                    <a:pt x="1822" y="11851"/>
                    <a:pt x="2432" y="10834"/>
                  </a:cubicBezTo>
                  <a:cubicBezTo>
                    <a:pt x="3035" y="9820"/>
                    <a:pt x="4193" y="9431"/>
                    <a:pt x="5262" y="9103"/>
                  </a:cubicBezTo>
                  <a:cubicBezTo>
                    <a:pt x="7340" y="8477"/>
                    <a:pt x="9496" y="7760"/>
                    <a:pt x="11682" y="7688"/>
                  </a:cubicBezTo>
                  <a:cubicBezTo>
                    <a:pt x="11824" y="7684"/>
                    <a:pt x="11966" y="7681"/>
                    <a:pt x="12109" y="7681"/>
                  </a:cubicBezTo>
                  <a:cubicBezTo>
                    <a:pt x="13743" y="7681"/>
                    <a:pt x="15389" y="7978"/>
                    <a:pt x="17015" y="8094"/>
                  </a:cubicBezTo>
                  <a:cubicBezTo>
                    <a:pt x="17361" y="8120"/>
                    <a:pt x="17707" y="8135"/>
                    <a:pt x="18053" y="8135"/>
                  </a:cubicBezTo>
                  <a:cubicBezTo>
                    <a:pt x="19081" y="8135"/>
                    <a:pt x="20100" y="8002"/>
                    <a:pt x="21069" y="7622"/>
                  </a:cubicBezTo>
                  <a:cubicBezTo>
                    <a:pt x="22557" y="7044"/>
                    <a:pt x="23673" y="5832"/>
                    <a:pt x="24574" y="4553"/>
                  </a:cubicBezTo>
                  <a:lnTo>
                    <a:pt x="24574" y="4553"/>
                  </a:lnTo>
                  <a:cubicBezTo>
                    <a:pt x="24575" y="4553"/>
                    <a:pt x="24575" y="4553"/>
                    <a:pt x="24575" y="4553"/>
                  </a:cubicBezTo>
                  <a:lnTo>
                    <a:pt x="24575" y="4553"/>
                  </a:lnTo>
                  <a:cubicBezTo>
                    <a:pt x="24575" y="4553"/>
                    <a:pt x="24575" y="4553"/>
                    <a:pt x="24575" y="4553"/>
                  </a:cubicBezTo>
                  <a:cubicBezTo>
                    <a:pt x="25955" y="2582"/>
                    <a:pt x="27770" y="564"/>
                    <a:pt x="30291" y="253"/>
                  </a:cubicBezTo>
                  <a:cubicBezTo>
                    <a:pt x="30484" y="229"/>
                    <a:pt x="30675" y="217"/>
                    <a:pt x="30863" y="217"/>
                  </a:cubicBezTo>
                  <a:close/>
                  <a:moveTo>
                    <a:pt x="30876" y="1"/>
                  </a:moveTo>
                  <a:cubicBezTo>
                    <a:pt x="29773" y="1"/>
                    <a:pt x="28688" y="363"/>
                    <a:pt x="27717" y="964"/>
                  </a:cubicBezTo>
                  <a:cubicBezTo>
                    <a:pt x="26350" y="1818"/>
                    <a:pt x="25293" y="3130"/>
                    <a:pt x="24380" y="4432"/>
                  </a:cubicBezTo>
                  <a:lnTo>
                    <a:pt x="24380" y="4432"/>
                  </a:lnTo>
                  <a:cubicBezTo>
                    <a:pt x="24379" y="4432"/>
                    <a:pt x="24379" y="4433"/>
                    <a:pt x="24379" y="4434"/>
                  </a:cubicBezTo>
                  <a:cubicBezTo>
                    <a:pt x="24379" y="4434"/>
                    <a:pt x="24379" y="4434"/>
                    <a:pt x="24379" y="4434"/>
                  </a:cubicBezTo>
                  <a:lnTo>
                    <a:pt x="24379" y="4434"/>
                  </a:lnTo>
                  <a:cubicBezTo>
                    <a:pt x="24378" y="4434"/>
                    <a:pt x="24377" y="4435"/>
                    <a:pt x="24377" y="4436"/>
                  </a:cubicBezTo>
                  <a:lnTo>
                    <a:pt x="24377" y="4436"/>
                  </a:lnTo>
                  <a:cubicBezTo>
                    <a:pt x="23063" y="6292"/>
                    <a:pt x="21404" y="7610"/>
                    <a:pt x="19099" y="7860"/>
                  </a:cubicBezTo>
                  <a:cubicBezTo>
                    <a:pt x="18718" y="7903"/>
                    <a:pt x="18334" y="7920"/>
                    <a:pt x="17950" y="7920"/>
                  </a:cubicBezTo>
                  <a:cubicBezTo>
                    <a:pt x="16480" y="7920"/>
                    <a:pt x="14992" y="7663"/>
                    <a:pt x="13539" y="7545"/>
                  </a:cubicBezTo>
                  <a:cubicBezTo>
                    <a:pt x="12985" y="7498"/>
                    <a:pt x="12427" y="7463"/>
                    <a:pt x="11869" y="7463"/>
                  </a:cubicBezTo>
                  <a:cubicBezTo>
                    <a:pt x="11349" y="7463"/>
                    <a:pt x="10830" y="7494"/>
                    <a:pt x="10314" y="7574"/>
                  </a:cubicBezTo>
                  <a:cubicBezTo>
                    <a:pt x="8983" y="7783"/>
                    <a:pt x="7717" y="8196"/>
                    <a:pt x="6422" y="8548"/>
                  </a:cubicBezTo>
                  <a:cubicBezTo>
                    <a:pt x="4558" y="9056"/>
                    <a:pt x="2701" y="9480"/>
                    <a:pt x="1877" y="11415"/>
                  </a:cubicBezTo>
                  <a:cubicBezTo>
                    <a:pt x="1219" y="12961"/>
                    <a:pt x="1673" y="15051"/>
                    <a:pt x="2778" y="16288"/>
                  </a:cubicBezTo>
                  <a:cubicBezTo>
                    <a:pt x="3835" y="17476"/>
                    <a:pt x="6875" y="16418"/>
                    <a:pt x="7042" y="18455"/>
                  </a:cubicBezTo>
                  <a:cubicBezTo>
                    <a:pt x="7191" y="20241"/>
                    <a:pt x="4791" y="20533"/>
                    <a:pt x="3567" y="20641"/>
                  </a:cubicBezTo>
                  <a:cubicBezTo>
                    <a:pt x="2641" y="20718"/>
                    <a:pt x="1883" y="20974"/>
                    <a:pt x="1190" y="21602"/>
                  </a:cubicBezTo>
                  <a:cubicBezTo>
                    <a:pt x="144" y="22558"/>
                    <a:pt x="44" y="24014"/>
                    <a:pt x="348" y="25310"/>
                  </a:cubicBezTo>
                  <a:cubicBezTo>
                    <a:pt x="1112" y="28614"/>
                    <a:pt x="3901" y="31175"/>
                    <a:pt x="6594" y="32978"/>
                  </a:cubicBezTo>
                  <a:cubicBezTo>
                    <a:pt x="8249" y="34089"/>
                    <a:pt x="9969" y="35152"/>
                    <a:pt x="11921" y="35629"/>
                  </a:cubicBezTo>
                  <a:cubicBezTo>
                    <a:pt x="12570" y="35790"/>
                    <a:pt x="13226" y="35859"/>
                    <a:pt x="13882" y="35859"/>
                  </a:cubicBezTo>
                  <a:cubicBezTo>
                    <a:pt x="15231" y="35859"/>
                    <a:pt x="16580" y="35565"/>
                    <a:pt x="17869" y="35163"/>
                  </a:cubicBezTo>
                  <a:cubicBezTo>
                    <a:pt x="23291" y="33474"/>
                    <a:pt x="28767" y="32286"/>
                    <a:pt x="34321" y="31109"/>
                  </a:cubicBezTo>
                  <a:cubicBezTo>
                    <a:pt x="39582" y="29987"/>
                    <a:pt x="45083" y="28774"/>
                    <a:pt x="49866" y="26219"/>
                  </a:cubicBezTo>
                  <a:cubicBezTo>
                    <a:pt x="50863" y="25687"/>
                    <a:pt x="51801" y="25048"/>
                    <a:pt x="52666" y="24325"/>
                  </a:cubicBezTo>
                  <a:cubicBezTo>
                    <a:pt x="53647" y="23513"/>
                    <a:pt x="54411" y="22487"/>
                    <a:pt x="55337" y="21614"/>
                  </a:cubicBezTo>
                  <a:cubicBezTo>
                    <a:pt x="56095" y="20891"/>
                    <a:pt x="56841" y="20186"/>
                    <a:pt x="57421" y="19309"/>
                  </a:cubicBezTo>
                  <a:cubicBezTo>
                    <a:pt x="58054" y="18347"/>
                    <a:pt x="58388" y="17176"/>
                    <a:pt x="58579" y="16054"/>
                  </a:cubicBezTo>
                  <a:cubicBezTo>
                    <a:pt x="58931" y="14000"/>
                    <a:pt x="58597" y="11683"/>
                    <a:pt x="57415" y="9939"/>
                  </a:cubicBezTo>
                  <a:cubicBezTo>
                    <a:pt x="56423" y="8482"/>
                    <a:pt x="54709" y="7860"/>
                    <a:pt x="53038" y="7645"/>
                  </a:cubicBezTo>
                  <a:cubicBezTo>
                    <a:pt x="52555" y="7583"/>
                    <a:pt x="52073" y="7558"/>
                    <a:pt x="51591" y="7558"/>
                  </a:cubicBezTo>
                  <a:cubicBezTo>
                    <a:pt x="49727" y="7558"/>
                    <a:pt x="47865" y="7931"/>
                    <a:pt x="45997" y="7931"/>
                  </a:cubicBezTo>
                  <a:cubicBezTo>
                    <a:pt x="45782" y="7931"/>
                    <a:pt x="45567" y="7926"/>
                    <a:pt x="45351" y="7915"/>
                  </a:cubicBezTo>
                  <a:cubicBezTo>
                    <a:pt x="42455" y="7772"/>
                    <a:pt x="39941" y="6004"/>
                    <a:pt x="37802" y="4194"/>
                  </a:cubicBezTo>
                  <a:cubicBezTo>
                    <a:pt x="36101" y="2761"/>
                    <a:pt x="34685" y="1065"/>
                    <a:pt x="32535" y="289"/>
                  </a:cubicBezTo>
                  <a:cubicBezTo>
                    <a:pt x="31985" y="92"/>
                    <a:pt x="31428" y="1"/>
                    <a:pt x="30876"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6"/>
            <p:cNvSpPr/>
            <p:nvPr/>
          </p:nvSpPr>
          <p:spPr>
            <a:xfrm>
              <a:off x="1369950" y="4221300"/>
              <a:ext cx="1667775" cy="1001025"/>
            </a:xfrm>
            <a:custGeom>
              <a:avLst/>
              <a:gdLst/>
              <a:ahLst/>
              <a:cxnLst/>
              <a:rect l="l" t="t" r="r" b="b"/>
              <a:pathLst>
                <a:path w="66711" h="40041" extrusionOk="0">
                  <a:moveTo>
                    <a:pt x="35303" y="691"/>
                  </a:moveTo>
                  <a:cubicBezTo>
                    <a:pt x="37122" y="691"/>
                    <a:pt x="38831" y="1734"/>
                    <a:pt x="40189" y="2918"/>
                  </a:cubicBezTo>
                  <a:cubicBezTo>
                    <a:pt x="42083" y="4567"/>
                    <a:pt x="43755" y="6334"/>
                    <a:pt x="45875" y="7708"/>
                  </a:cubicBezTo>
                  <a:cubicBezTo>
                    <a:pt x="47886" y="9005"/>
                    <a:pt x="50032" y="9653"/>
                    <a:pt x="52390" y="9653"/>
                  </a:cubicBezTo>
                  <a:cubicBezTo>
                    <a:pt x="52560" y="9653"/>
                    <a:pt x="52731" y="9650"/>
                    <a:pt x="52904" y="9643"/>
                  </a:cubicBezTo>
                  <a:cubicBezTo>
                    <a:pt x="54912" y="9562"/>
                    <a:pt x="56886" y="9138"/>
                    <a:pt x="58883" y="9138"/>
                  </a:cubicBezTo>
                  <a:cubicBezTo>
                    <a:pt x="59398" y="9138"/>
                    <a:pt x="59915" y="9166"/>
                    <a:pt x="60434" y="9236"/>
                  </a:cubicBezTo>
                  <a:cubicBezTo>
                    <a:pt x="62812" y="9559"/>
                    <a:pt x="64573" y="10890"/>
                    <a:pt x="65379" y="13160"/>
                  </a:cubicBezTo>
                  <a:cubicBezTo>
                    <a:pt x="66233" y="15567"/>
                    <a:pt x="65952" y="18386"/>
                    <a:pt x="64860" y="20660"/>
                  </a:cubicBezTo>
                  <a:cubicBezTo>
                    <a:pt x="64334" y="21741"/>
                    <a:pt x="63498" y="22565"/>
                    <a:pt x="62620" y="23353"/>
                  </a:cubicBezTo>
                  <a:cubicBezTo>
                    <a:pt x="61688" y="24196"/>
                    <a:pt x="60870" y="25115"/>
                    <a:pt x="59987" y="25999"/>
                  </a:cubicBezTo>
                  <a:cubicBezTo>
                    <a:pt x="58027" y="27953"/>
                    <a:pt x="55472" y="29182"/>
                    <a:pt x="52934" y="30186"/>
                  </a:cubicBezTo>
                  <a:cubicBezTo>
                    <a:pt x="50307" y="31225"/>
                    <a:pt x="47589" y="32030"/>
                    <a:pt x="44853" y="32741"/>
                  </a:cubicBezTo>
                  <a:cubicBezTo>
                    <a:pt x="39390" y="34157"/>
                    <a:pt x="33817" y="35094"/>
                    <a:pt x="28329" y="36409"/>
                  </a:cubicBezTo>
                  <a:cubicBezTo>
                    <a:pt x="25523" y="37082"/>
                    <a:pt x="22800" y="37967"/>
                    <a:pt x="20041" y="38779"/>
                  </a:cubicBezTo>
                  <a:cubicBezTo>
                    <a:pt x="18836" y="39136"/>
                    <a:pt x="17611" y="39345"/>
                    <a:pt x="16387" y="39345"/>
                  </a:cubicBezTo>
                  <a:cubicBezTo>
                    <a:pt x="15443" y="39345"/>
                    <a:pt x="14500" y="39221"/>
                    <a:pt x="13567" y="38945"/>
                  </a:cubicBezTo>
                  <a:cubicBezTo>
                    <a:pt x="11513" y="38336"/>
                    <a:pt x="9692" y="37035"/>
                    <a:pt x="7972" y="35800"/>
                  </a:cubicBezTo>
                  <a:cubicBezTo>
                    <a:pt x="6473" y="34730"/>
                    <a:pt x="5201" y="33548"/>
                    <a:pt x="4096" y="32066"/>
                  </a:cubicBezTo>
                  <a:cubicBezTo>
                    <a:pt x="3021" y="30627"/>
                    <a:pt x="2048" y="28907"/>
                    <a:pt x="1928" y="27080"/>
                  </a:cubicBezTo>
                  <a:cubicBezTo>
                    <a:pt x="1875" y="26244"/>
                    <a:pt x="2114" y="25432"/>
                    <a:pt x="2639" y="24775"/>
                  </a:cubicBezTo>
                  <a:cubicBezTo>
                    <a:pt x="3493" y="23712"/>
                    <a:pt x="4730" y="23568"/>
                    <a:pt x="6001" y="23497"/>
                  </a:cubicBezTo>
                  <a:cubicBezTo>
                    <a:pt x="7685" y="23402"/>
                    <a:pt x="9961" y="22667"/>
                    <a:pt x="9846" y="20571"/>
                  </a:cubicBezTo>
                  <a:cubicBezTo>
                    <a:pt x="9758" y="18869"/>
                    <a:pt x="7459" y="18720"/>
                    <a:pt x="6205" y="18612"/>
                  </a:cubicBezTo>
                  <a:cubicBezTo>
                    <a:pt x="3870" y="18414"/>
                    <a:pt x="3170" y="15376"/>
                    <a:pt x="3630" y="13447"/>
                  </a:cubicBezTo>
                  <a:cubicBezTo>
                    <a:pt x="4228" y="10914"/>
                    <a:pt x="7046" y="10603"/>
                    <a:pt x="9137" y="9958"/>
                  </a:cubicBezTo>
                  <a:cubicBezTo>
                    <a:pt x="10474" y="9547"/>
                    <a:pt x="11806" y="9159"/>
                    <a:pt x="13203" y="8991"/>
                  </a:cubicBezTo>
                  <a:cubicBezTo>
                    <a:pt x="13582" y="8947"/>
                    <a:pt x="13964" y="8930"/>
                    <a:pt x="14346" y="8930"/>
                  </a:cubicBezTo>
                  <a:cubicBezTo>
                    <a:pt x="15156" y="8930"/>
                    <a:pt x="15969" y="9008"/>
                    <a:pt x="16769" y="9081"/>
                  </a:cubicBezTo>
                  <a:cubicBezTo>
                    <a:pt x="18304" y="9228"/>
                    <a:pt x="19844" y="9466"/>
                    <a:pt x="21389" y="9466"/>
                  </a:cubicBezTo>
                  <a:cubicBezTo>
                    <a:pt x="21676" y="9466"/>
                    <a:pt x="21963" y="9458"/>
                    <a:pt x="22251" y="9440"/>
                  </a:cubicBezTo>
                  <a:cubicBezTo>
                    <a:pt x="25032" y="9255"/>
                    <a:pt x="27080" y="7625"/>
                    <a:pt x="28639" y="5410"/>
                  </a:cubicBezTo>
                  <a:lnTo>
                    <a:pt x="28639" y="5410"/>
                  </a:lnTo>
                  <a:cubicBezTo>
                    <a:pt x="28640" y="5409"/>
                    <a:pt x="28640" y="5409"/>
                    <a:pt x="28640" y="5408"/>
                  </a:cubicBezTo>
                  <a:lnTo>
                    <a:pt x="28640" y="5408"/>
                  </a:lnTo>
                  <a:cubicBezTo>
                    <a:pt x="28640" y="5408"/>
                    <a:pt x="28640" y="5408"/>
                    <a:pt x="28640" y="5408"/>
                  </a:cubicBezTo>
                  <a:cubicBezTo>
                    <a:pt x="28641" y="5408"/>
                    <a:pt x="28641" y="5407"/>
                    <a:pt x="28641" y="5407"/>
                  </a:cubicBezTo>
                  <a:lnTo>
                    <a:pt x="28641" y="5407"/>
                  </a:lnTo>
                  <a:cubicBezTo>
                    <a:pt x="29991" y="3485"/>
                    <a:pt x="31675" y="1551"/>
                    <a:pt x="34004" y="876"/>
                  </a:cubicBezTo>
                  <a:cubicBezTo>
                    <a:pt x="34441" y="748"/>
                    <a:pt x="34875" y="691"/>
                    <a:pt x="35303" y="691"/>
                  </a:cubicBezTo>
                  <a:close/>
                  <a:moveTo>
                    <a:pt x="35299" y="1"/>
                  </a:moveTo>
                  <a:cubicBezTo>
                    <a:pt x="32182" y="1"/>
                    <a:pt x="29724" y="2665"/>
                    <a:pt x="28048" y="5062"/>
                  </a:cubicBezTo>
                  <a:cubicBezTo>
                    <a:pt x="28048" y="5062"/>
                    <a:pt x="28048" y="5062"/>
                    <a:pt x="28048" y="5063"/>
                  </a:cubicBezTo>
                  <a:lnTo>
                    <a:pt x="28048" y="5063"/>
                  </a:lnTo>
                  <a:cubicBezTo>
                    <a:pt x="28048" y="5063"/>
                    <a:pt x="28048" y="5063"/>
                    <a:pt x="28048" y="5063"/>
                  </a:cubicBezTo>
                  <a:lnTo>
                    <a:pt x="28048" y="5063"/>
                  </a:lnTo>
                  <a:cubicBezTo>
                    <a:pt x="26818" y="6813"/>
                    <a:pt x="25278" y="8191"/>
                    <a:pt x="23140" y="8633"/>
                  </a:cubicBezTo>
                  <a:cubicBezTo>
                    <a:pt x="22546" y="8756"/>
                    <a:pt x="21938" y="8802"/>
                    <a:pt x="21325" y="8802"/>
                  </a:cubicBezTo>
                  <a:cubicBezTo>
                    <a:pt x="20120" y="8802"/>
                    <a:pt x="18896" y="8623"/>
                    <a:pt x="17723" y="8497"/>
                  </a:cubicBezTo>
                  <a:cubicBezTo>
                    <a:pt x="16680" y="8382"/>
                    <a:pt x="15667" y="8306"/>
                    <a:pt x="14659" y="8306"/>
                  </a:cubicBezTo>
                  <a:cubicBezTo>
                    <a:pt x="13389" y="8306"/>
                    <a:pt x="12128" y="8428"/>
                    <a:pt x="10832" y="8747"/>
                  </a:cubicBezTo>
                  <a:cubicBezTo>
                    <a:pt x="9746" y="9015"/>
                    <a:pt x="8688" y="9379"/>
                    <a:pt x="7608" y="9679"/>
                  </a:cubicBezTo>
                  <a:cubicBezTo>
                    <a:pt x="6599" y="9953"/>
                    <a:pt x="5577" y="10264"/>
                    <a:pt x="4675" y="10813"/>
                  </a:cubicBezTo>
                  <a:cubicBezTo>
                    <a:pt x="3003" y="11835"/>
                    <a:pt x="2597" y="14007"/>
                    <a:pt x="2920" y="15793"/>
                  </a:cubicBezTo>
                  <a:cubicBezTo>
                    <a:pt x="3200" y="17347"/>
                    <a:pt x="4121" y="18995"/>
                    <a:pt x="5786" y="19251"/>
                  </a:cubicBezTo>
                  <a:cubicBezTo>
                    <a:pt x="6550" y="19370"/>
                    <a:pt x="7310" y="19370"/>
                    <a:pt x="8062" y="19585"/>
                  </a:cubicBezTo>
                  <a:cubicBezTo>
                    <a:pt x="8771" y="19783"/>
                    <a:pt x="9280" y="20285"/>
                    <a:pt x="9130" y="21049"/>
                  </a:cubicBezTo>
                  <a:cubicBezTo>
                    <a:pt x="8958" y="21909"/>
                    <a:pt x="8055" y="22428"/>
                    <a:pt x="7291" y="22650"/>
                  </a:cubicBezTo>
                  <a:cubicBezTo>
                    <a:pt x="6222" y="22954"/>
                    <a:pt x="5069" y="22780"/>
                    <a:pt x="3989" y="23061"/>
                  </a:cubicBezTo>
                  <a:cubicBezTo>
                    <a:pt x="3206" y="23265"/>
                    <a:pt x="2442" y="23855"/>
                    <a:pt x="1976" y="24506"/>
                  </a:cubicBezTo>
                  <a:cubicBezTo>
                    <a:pt x="0" y="27278"/>
                    <a:pt x="2305" y="30955"/>
                    <a:pt x="4085" y="33171"/>
                  </a:cubicBezTo>
                  <a:cubicBezTo>
                    <a:pt x="5177" y="34527"/>
                    <a:pt x="6455" y="35560"/>
                    <a:pt x="7864" y="36563"/>
                  </a:cubicBezTo>
                  <a:cubicBezTo>
                    <a:pt x="9518" y="37746"/>
                    <a:pt x="11232" y="38874"/>
                    <a:pt x="13167" y="39537"/>
                  </a:cubicBezTo>
                  <a:cubicBezTo>
                    <a:pt x="14191" y="39892"/>
                    <a:pt x="15246" y="40041"/>
                    <a:pt x="16306" y="40041"/>
                  </a:cubicBezTo>
                  <a:cubicBezTo>
                    <a:pt x="17138" y="40041"/>
                    <a:pt x="17974" y="39949"/>
                    <a:pt x="18798" y="39794"/>
                  </a:cubicBezTo>
                  <a:cubicBezTo>
                    <a:pt x="20052" y="39555"/>
                    <a:pt x="21254" y="39113"/>
                    <a:pt x="22466" y="38725"/>
                  </a:cubicBezTo>
                  <a:cubicBezTo>
                    <a:pt x="23905" y="38272"/>
                    <a:pt x="25361" y="37871"/>
                    <a:pt x="26819" y="37495"/>
                  </a:cubicBezTo>
                  <a:cubicBezTo>
                    <a:pt x="32301" y="36073"/>
                    <a:pt x="37891" y="35130"/>
                    <a:pt x="43397" y="33810"/>
                  </a:cubicBezTo>
                  <a:cubicBezTo>
                    <a:pt x="48538" y="32581"/>
                    <a:pt x="54086" y="31134"/>
                    <a:pt x="58499" y="28102"/>
                  </a:cubicBezTo>
                  <a:cubicBezTo>
                    <a:pt x="59455" y="27444"/>
                    <a:pt x="60326" y="26680"/>
                    <a:pt x="61103" y="25820"/>
                  </a:cubicBezTo>
                  <a:cubicBezTo>
                    <a:pt x="61933" y="24913"/>
                    <a:pt x="62829" y="24119"/>
                    <a:pt x="63719" y="23276"/>
                  </a:cubicBezTo>
                  <a:cubicBezTo>
                    <a:pt x="65307" y="21783"/>
                    <a:pt x="66221" y="19753"/>
                    <a:pt x="66466" y="17585"/>
                  </a:cubicBezTo>
                  <a:cubicBezTo>
                    <a:pt x="66710" y="15412"/>
                    <a:pt x="66412" y="13083"/>
                    <a:pt x="65199" y="11212"/>
                  </a:cubicBezTo>
                  <a:cubicBezTo>
                    <a:pt x="64173" y="9643"/>
                    <a:pt x="62410" y="8861"/>
                    <a:pt x="60619" y="8574"/>
                  </a:cubicBezTo>
                  <a:cubicBezTo>
                    <a:pt x="60012" y="8478"/>
                    <a:pt x="59404" y="8440"/>
                    <a:pt x="58796" y="8440"/>
                  </a:cubicBezTo>
                  <a:cubicBezTo>
                    <a:pt x="57050" y="8440"/>
                    <a:pt x="55303" y="8754"/>
                    <a:pt x="53567" y="8914"/>
                  </a:cubicBezTo>
                  <a:cubicBezTo>
                    <a:pt x="53190" y="8947"/>
                    <a:pt x="52820" y="8964"/>
                    <a:pt x="52456" y="8964"/>
                  </a:cubicBezTo>
                  <a:cubicBezTo>
                    <a:pt x="49986" y="8964"/>
                    <a:pt x="47826" y="8191"/>
                    <a:pt x="45702" y="6769"/>
                  </a:cubicBezTo>
                  <a:cubicBezTo>
                    <a:pt x="43838" y="5528"/>
                    <a:pt x="42322" y="3933"/>
                    <a:pt x="40680" y="2434"/>
                  </a:cubicBezTo>
                  <a:cubicBezTo>
                    <a:pt x="39407" y="1276"/>
                    <a:pt x="37879" y="344"/>
                    <a:pt x="36165" y="69"/>
                  </a:cubicBezTo>
                  <a:cubicBezTo>
                    <a:pt x="35871" y="23"/>
                    <a:pt x="35582" y="1"/>
                    <a:pt x="35299"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6"/>
            <p:cNvSpPr/>
            <p:nvPr/>
          </p:nvSpPr>
          <p:spPr>
            <a:xfrm>
              <a:off x="1279900" y="4180950"/>
              <a:ext cx="1835325" cy="1082800"/>
            </a:xfrm>
            <a:custGeom>
              <a:avLst/>
              <a:gdLst/>
              <a:ahLst/>
              <a:cxnLst/>
              <a:rect l="l" t="t" r="r" b="b"/>
              <a:pathLst>
                <a:path w="73413" h="43312" extrusionOk="0">
                  <a:moveTo>
                    <a:pt x="39177" y="229"/>
                  </a:moveTo>
                  <a:cubicBezTo>
                    <a:pt x="40984" y="229"/>
                    <a:pt x="42704" y="1143"/>
                    <a:pt x="44114" y="2269"/>
                  </a:cubicBezTo>
                  <a:cubicBezTo>
                    <a:pt x="46026" y="3786"/>
                    <a:pt x="47590" y="5673"/>
                    <a:pt x="49543" y="7154"/>
                  </a:cubicBezTo>
                  <a:cubicBezTo>
                    <a:pt x="51376" y="8557"/>
                    <a:pt x="53532" y="9805"/>
                    <a:pt x="55855" y="10103"/>
                  </a:cubicBezTo>
                  <a:cubicBezTo>
                    <a:pt x="56391" y="10171"/>
                    <a:pt x="56925" y="10199"/>
                    <a:pt x="57457" y="10199"/>
                  </a:cubicBezTo>
                  <a:cubicBezTo>
                    <a:pt x="59705" y="10199"/>
                    <a:pt x="61923" y="9698"/>
                    <a:pt x="64173" y="9549"/>
                  </a:cubicBezTo>
                  <a:cubicBezTo>
                    <a:pt x="64522" y="9526"/>
                    <a:pt x="64874" y="9513"/>
                    <a:pt x="65227" y="9513"/>
                  </a:cubicBezTo>
                  <a:cubicBezTo>
                    <a:pt x="67008" y="9513"/>
                    <a:pt x="68810" y="9839"/>
                    <a:pt x="70301" y="10856"/>
                  </a:cubicBezTo>
                  <a:cubicBezTo>
                    <a:pt x="72415" y="12302"/>
                    <a:pt x="73060" y="15138"/>
                    <a:pt x="73065" y="17545"/>
                  </a:cubicBezTo>
                  <a:cubicBezTo>
                    <a:pt x="73071" y="20119"/>
                    <a:pt x="72182" y="22729"/>
                    <a:pt x="70355" y="24568"/>
                  </a:cubicBezTo>
                  <a:cubicBezTo>
                    <a:pt x="69572" y="25344"/>
                    <a:pt x="68682" y="26006"/>
                    <a:pt x="67888" y="26772"/>
                  </a:cubicBezTo>
                  <a:cubicBezTo>
                    <a:pt x="66885" y="27732"/>
                    <a:pt x="66025" y="28754"/>
                    <a:pt x="64909" y="29602"/>
                  </a:cubicBezTo>
                  <a:cubicBezTo>
                    <a:pt x="62770" y="31232"/>
                    <a:pt x="60268" y="32313"/>
                    <a:pt x="57760" y="33250"/>
                  </a:cubicBezTo>
                  <a:cubicBezTo>
                    <a:pt x="55133" y="34236"/>
                    <a:pt x="52432" y="35030"/>
                    <a:pt x="49716" y="35735"/>
                  </a:cubicBezTo>
                  <a:cubicBezTo>
                    <a:pt x="44287" y="37144"/>
                    <a:pt x="38769" y="38147"/>
                    <a:pt x="33306" y="39384"/>
                  </a:cubicBezTo>
                  <a:cubicBezTo>
                    <a:pt x="30576" y="39999"/>
                    <a:pt x="27860" y="40686"/>
                    <a:pt x="25184" y="41498"/>
                  </a:cubicBezTo>
                  <a:cubicBezTo>
                    <a:pt x="22780" y="42222"/>
                    <a:pt x="20479" y="43081"/>
                    <a:pt x="17936" y="43081"/>
                  </a:cubicBezTo>
                  <a:cubicBezTo>
                    <a:pt x="17919" y="43081"/>
                    <a:pt x="17903" y="43081"/>
                    <a:pt x="17886" y="43081"/>
                  </a:cubicBezTo>
                  <a:cubicBezTo>
                    <a:pt x="15551" y="43075"/>
                    <a:pt x="13413" y="42160"/>
                    <a:pt x="11466" y="40942"/>
                  </a:cubicBezTo>
                  <a:cubicBezTo>
                    <a:pt x="9543" y="39743"/>
                    <a:pt x="7608" y="38338"/>
                    <a:pt x="6056" y="36673"/>
                  </a:cubicBezTo>
                  <a:cubicBezTo>
                    <a:pt x="3608" y="34051"/>
                    <a:pt x="0" y="28401"/>
                    <a:pt x="4324" y="25774"/>
                  </a:cubicBezTo>
                  <a:cubicBezTo>
                    <a:pt x="6229" y="24747"/>
                    <a:pt x="8588" y="25726"/>
                    <a:pt x="10367" y="24328"/>
                  </a:cubicBezTo>
                  <a:cubicBezTo>
                    <a:pt x="11323" y="23576"/>
                    <a:pt x="11700" y="22203"/>
                    <a:pt x="10755" y="21313"/>
                  </a:cubicBezTo>
                  <a:cubicBezTo>
                    <a:pt x="9639" y="20262"/>
                    <a:pt x="7817" y="20716"/>
                    <a:pt x="6469" y="20339"/>
                  </a:cubicBezTo>
                  <a:cubicBezTo>
                    <a:pt x="5399" y="20041"/>
                    <a:pt x="4826" y="18865"/>
                    <a:pt x="4449" y="17922"/>
                  </a:cubicBezTo>
                  <a:cubicBezTo>
                    <a:pt x="3947" y="16685"/>
                    <a:pt x="3906" y="15299"/>
                    <a:pt x="4306" y="14039"/>
                  </a:cubicBezTo>
                  <a:cubicBezTo>
                    <a:pt x="5094" y="11591"/>
                    <a:pt x="7842" y="11150"/>
                    <a:pt x="9986" y="10522"/>
                  </a:cubicBezTo>
                  <a:cubicBezTo>
                    <a:pt x="11215" y="10164"/>
                    <a:pt x="12409" y="9758"/>
                    <a:pt x="13671" y="9501"/>
                  </a:cubicBezTo>
                  <a:cubicBezTo>
                    <a:pt x="14517" y="9323"/>
                    <a:pt x="15361" y="9258"/>
                    <a:pt x="16210" y="9258"/>
                  </a:cubicBezTo>
                  <a:cubicBezTo>
                    <a:pt x="16762" y="9258"/>
                    <a:pt x="17316" y="9286"/>
                    <a:pt x="17874" y="9328"/>
                  </a:cubicBezTo>
                  <a:cubicBezTo>
                    <a:pt x="19822" y="9470"/>
                    <a:pt x="21866" y="9868"/>
                    <a:pt x="23858" y="9868"/>
                  </a:cubicBezTo>
                  <a:cubicBezTo>
                    <a:pt x="25305" y="9868"/>
                    <a:pt x="26725" y="9658"/>
                    <a:pt x="28062" y="8987"/>
                  </a:cubicBezTo>
                  <a:cubicBezTo>
                    <a:pt x="29902" y="8055"/>
                    <a:pt x="31036" y="6371"/>
                    <a:pt x="32231" y="4765"/>
                  </a:cubicBezTo>
                  <a:cubicBezTo>
                    <a:pt x="33634" y="2878"/>
                    <a:pt x="35443" y="1074"/>
                    <a:pt x="37766" y="423"/>
                  </a:cubicBezTo>
                  <a:cubicBezTo>
                    <a:pt x="38240" y="290"/>
                    <a:pt x="38711" y="229"/>
                    <a:pt x="39177" y="229"/>
                  </a:cubicBezTo>
                  <a:close/>
                  <a:moveTo>
                    <a:pt x="39181" y="1"/>
                  </a:moveTo>
                  <a:cubicBezTo>
                    <a:pt x="37661" y="1"/>
                    <a:pt x="36166" y="664"/>
                    <a:pt x="34983" y="1583"/>
                  </a:cubicBezTo>
                  <a:cubicBezTo>
                    <a:pt x="33025" y="3093"/>
                    <a:pt x="31878" y="5166"/>
                    <a:pt x="30253" y="6969"/>
                  </a:cubicBezTo>
                  <a:cubicBezTo>
                    <a:pt x="28904" y="8468"/>
                    <a:pt x="27154" y="9370"/>
                    <a:pt x="25154" y="9585"/>
                  </a:cubicBezTo>
                  <a:cubicBezTo>
                    <a:pt x="24748" y="9628"/>
                    <a:pt x="24341" y="9646"/>
                    <a:pt x="23932" y="9646"/>
                  </a:cubicBezTo>
                  <a:cubicBezTo>
                    <a:pt x="22553" y="9646"/>
                    <a:pt x="21162" y="9438"/>
                    <a:pt x="19803" y="9286"/>
                  </a:cubicBezTo>
                  <a:cubicBezTo>
                    <a:pt x="18637" y="9151"/>
                    <a:pt x="17440" y="9007"/>
                    <a:pt x="16252" y="9007"/>
                  </a:cubicBezTo>
                  <a:cubicBezTo>
                    <a:pt x="15707" y="9007"/>
                    <a:pt x="15163" y="9038"/>
                    <a:pt x="14625" y="9113"/>
                  </a:cubicBezTo>
                  <a:cubicBezTo>
                    <a:pt x="12624" y="9394"/>
                    <a:pt x="10744" y="10075"/>
                    <a:pt x="8809" y="10618"/>
                  </a:cubicBezTo>
                  <a:cubicBezTo>
                    <a:pt x="7417" y="11006"/>
                    <a:pt x="5912" y="11423"/>
                    <a:pt x="4915" y="12528"/>
                  </a:cubicBezTo>
                  <a:cubicBezTo>
                    <a:pt x="3840" y="13722"/>
                    <a:pt x="3655" y="15425"/>
                    <a:pt x="3925" y="16941"/>
                  </a:cubicBezTo>
                  <a:cubicBezTo>
                    <a:pt x="4151" y="18195"/>
                    <a:pt x="4820" y="19689"/>
                    <a:pt x="5954" y="20370"/>
                  </a:cubicBezTo>
                  <a:cubicBezTo>
                    <a:pt x="6880" y="20919"/>
                    <a:pt x="8188" y="20709"/>
                    <a:pt x="9203" y="20901"/>
                  </a:cubicBezTo>
                  <a:cubicBezTo>
                    <a:pt x="10110" y="21075"/>
                    <a:pt x="11072" y="21522"/>
                    <a:pt x="11096" y="22567"/>
                  </a:cubicBezTo>
                  <a:cubicBezTo>
                    <a:pt x="11119" y="23404"/>
                    <a:pt x="10380" y="24102"/>
                    <a:pt x="9729" y="24490"/>
                  </a:cubicBezTo>
                  <a:cubicBezTo>
                    <a:pt x="8079" y="25479"/>
                    <a:pt x="5936" y="24655"/>
                    <a:pt x="4226" y="25569"/>
                  </a:cubicBezTo>
                  <a:lnTo>
                    <a:pt x="4226" y="25569"/>
                  </a:lnTo>
                  <a:cubicBezTo>
                    <a:pt x="4221" y="25571"/>
                    <a:pt x="4216" y="25573"/>
                    <a:pt x="4211" y="25577"/>
                  </a:cubicBezTo>
                  <a:cubicBezTo>
                    <a:pt x="4211" y="25577"/>
                    <a:pt x="4211" y="25577"/>
                    <a:pt x="4211" y="25577"/>
                  </a:cubicBezTo>
                  <a:lnTo>
                    <a:pt x="4211" y="25577"/>
                  </a:lnTo>
                  <a:cubicBezTo>
                    <a:pt x="4207" y="25579"/>
                    <a:pt x="4203" y="25581"/>
                    <a:pt x="4199" y="25584"/>
                  </a:cubicBezTo>
                  <a:lnTo>
                    <a:pt x="4199" y="25584"/>
                  </a:lnTo>
                  <a:cubicBezTo>
                    <a:pt x="1220" y="27401"/>
                    <a:pt x="1937" y="30770"/>
                    <a:pt x="3380" y="33393"/>
                  </a:cubicBezTo>
                  <a:cubicBezTo>
                    <a:pt x="5136" y="36601"/>
                    <a:pt x="7930" y="38864"/>
                    <a:pt x="10923" y="40865"/>
                  </a:cubicBezTo>
                  <a:cubicBezTo>
                    <a:pt x="12488" y="41910"/>
                    <a:pt x="14184" y="42752"/>
                    <a:pt x="16035" y="43122"/>
                  </a:cubicBezTo>
                  <a:cubicBezTo>
                    <a:pt x="16686" y="43254"/>
                    <a:pt x="17344" y="43311"/>
                    <a:pt x="18003" y="43311"/>
                  </a:cubicBezTo>
                  <a:cubicBezTo>
                    <a:pt x="19290" y="43311"/>
                    <a:pt x="20580" y="43092"/>
                    <a:pt x="21827" y="42775"/>
                  </a:cubicBezTo>
                  <a:cubicBezTo>
                    <a:pt x="24497" y="42100"/>
                    <a:pt x="27094" y="41146"/>
                    <a:pt x="29770" y="40465"/>
                  </a:cubicBezTo>
                  <a:cubicBezTo>
                    <a:pt x="32488" y="39771"/>
                    <a:pt x="35222" y="39181"/>
                    <a:pt x="37964" y="38602"/>
                  </a:cubicBezTo>
                  <a:cubicBezTo>
                    <a:pt x="43446" y="37442"/>
                    <a:pt x="48945" y="36331"/>
                    <a:pt x="54309" y="34672"/>
                  </a:cubicBezTo>
                  <a:cubicBezTo>
                    <a:pt x="59050" y="33197"/>
                    <a:pt x="64113" y="31370"/>
                    <a:pt x="67476" y="27541"/>
                  </a:cubicBezTo>
                  <a:cubicBezTo>
                    <a:pt x="68958" y="25857"/>
                    <a:pt x="70921" y="24741"/>
                    <a:pt x="72026" y="22734"/>
                  </a:cubicBezTo>
                  <a:cubicBezTo>
                    <a:pt x="73071" y="20830"/>
                    <a:pt x="73412" y="18559"/>
                    <a:pt x="73250" y="16410"/>
                  </a:cubicBezTo>
                  <a:cubicBezTo>
                    <a:pt x="73101" y="14463"/>
                    <a:pt x="72415" y="12481"/>
                    <a:pt x="70976" y="11114"/>
                  </a:cubicBezTo>
                  <a:cubicBezTo>
                    <a:pt x="69691" y="9888"/>
                    <a:pt x="67870" y="9453"/>
                    <a:pt x="66156" y="9322"/>
                  </a:cubicBezTo>
                  <a:cubicBezTo>
                    <a:pt x="65821" y="9296"/>
                    <a:pt x="65487" y="9285"/>
                    <a:pt x="65154" y="9285"/>
                  </a:cubicBezTo>
                  <a:cubicBezTo>
                    <a:pt x="62952" y="9285"/>
                    <a:pt x="60772" y="9788"/>
                    <a:pt x="58584" y="9949"/>
                  </a:cubicBezTo>
                  <a:cubicBezTo>
                    <a:pt x="58286" y="9971"/>
                    <a:pt x="57992" y="9982"/>
                    <a:pt x="57702" y="9982"/>
                  </a:cubicBezTo>
                  <a:cubicBezTo>
                    <a:pt x="55125" y="9982"/>
                    <a:pt x="52845" y="9117"/>
                    <a:pt x="50665" y="7674"/>
                  </a:cubicBezTo>
                  <a:cubicBezTo>
                    <a:pt x="48444" y="6211"/>
                    <a:pt x="46707" y="4276"/>
                    <a:pt x="44753" y="2507"/>
                  </a:cubicBezTo>
                  <a:cubicBezTo>
                    <a:pt x="43326" y="1217"/>
                    <a:pt x="41606" y="208"/>
                    <a:pt x="39665" y="23"/>
                  </a:cubicBezTo>
                  <a:cubicBezTo>
                    <a:pt x="39504" y="8"/>
                    <a:pt x="39342" y="1"/>
                    <a:pt x="39181"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05" name="Google Shape;105;p6"/>
          <p:cNvGrpSpPr/>
          <p:nvPr/>
        </p:nvGrpSpPr>
        <p:grpSpPr>
          <a:xfrm rot="-9025830">
            <a:off x="5055304" y="-2716651"/>
            <a:ext cx="5920746" cy="3592709"/>
            <a:chOff x="1185400" y="4104425"/>
            <a:chExt cx="1993425" cy="1209575"/>
          </a:xfrm>
        </p:grpSpPr>
        <p:sp>
          <p:nvSpPr>
            <p:cNvPr id="106" name="Google Shape;106;p6"/>
            <p:cNvSpPr/>
            <p:nvPr/>
          </p:nvSpPr>
          <p:spPr>
            <a:xfrm>
              <a:off x="1185400" y="4104425"/>
              <a:ext cx="1993425" cy="1209575"/>
            </a:xfrm>
            <a:custGeom>
              <a:avLst/>
              <a:gdLst/>
              <a:ahLst/>
              <a:cxnLst/>
              <a:rect l="l" t="t" r="r" b="b"/>
              <a:pathLst>
                <a:path w="79737" h="48383" extrusionOk="0">
                  <a:moveTo>
                    <a:pt x="42170" y="667"/>
                  </a:moveTo>
                  <a:cubicBezTo>
                    <a:pt x="43632" y="667"/>
                    <a:pt x="45060" y="1206"/>
                    <a:pt x="46330" y="1992"/>
                  </a:cubicBezTo>
                  <a:cubicBezTo>
                    <a:pt x="48467" y="3324"/>
                    <a:pt x="50074" y="5389"/>
                    <a:pt x="52092" y="6907"/>
                  </a:cubicBezTo>
                  <a:cubicBezTo>
                    <a:pt x="54134" y="8429"/>
                    <a:pt x="56369" y="9683"/>
                    <a:pt x="58649" y="10812"/>
                  </a:cubicBezTo>
                  <a:cubicBezTo>
                    <a:pt x="59933" y="11446"/>
                    <a:pt x="61223" y="11663"/>
                    <a:pt x="62516" y="11663"/>
                  </a:cubicBezTo>
                  <a:cubicBezTo>
                    <a:pt x="65329" y="11663"/>
                    <a:pt x="68163" y="10637"/>
                    <a:pt x="71015" y="10637"/>
                  </a:cubicBezTo>
                  <a:cubicBezTo>
                    <a:pt x="71761" y="10637"/>
                    <a:pt x="72508" y="10707"/>
                    <a:pt x="73256" y="10884"/>
                  </a:cubicBezTo>
                  <a:cubicBezTo>
                    <a:pt x="77669" y="11923"/>
                    <a:pt x="79151" y="17477"/>
                    <a:pt x="78392" y="21394"/>
                  </a:cubicBezTo>
                  <a:cubicBezTo>
                    <a:pt x="77568" y="25664"/>
                    <a:pt x="74511" y="29277"/>
                    <a:pt x="71274" y="32000"/>
                  </a:cubicBezTo>
                  <a:cubicBezTo>
                    <a:pt x="67524" y="35147"/>
                    <a:pt x="63075" y="36826"/>
                    <a:pt x="58453" y="38259"/>
                  </a:cubicBezTo>
                  <a:cubicBezTo>
                    <a:pt x="53089" y="39918"/>
                    <a:pt x="47584" y="41059"/>
                    <a:pt x="42095" y="42212"/>
                  </a:cubicBezTo>
                  <a:cubicBezTo>
                    <a:pt x="36613" y="43364"/>
                    <a:pt x="31131" y="44535"/>
                    <a:pt x="25781" y="46213"/>
                  </a:cubicBezTo>
                  <a:cubicBezTo>
                    <a:pt x="23440" y="46947"/>
                    <a:pt x="21170" y="47694"/>
                    <a:pt x="18692" y="47699"/>
                  </a:cubicBezTo>
                  <a:cubicBezTo>
                    <a:pt x="18682" y="47699"/>
                    <a:pt x="18673" y="47700"/>
                    <a:pt x="18663" y="47700"/>
                  </a:cubicBezTo>
                  <a:cubicBezTo>
                    <a:pt x="16686" y="47700"/>
                    <a:pt x="14796" y="47110"/>
                    <a:pt x="13049" y="46200"/>
                  </a:cubicBezTo>
                  <a:cubicBezTo>
                    <a:pt x="11024" y="45155"/>
                    <a:pt x="9202" y="43722"/>
                    <a:pt x="7418" y="42319"/>
                  </a:cubicBezTo>
                  <a:cubicBezTo>
                    <a:pt x="6175" y="41340"/>
                    <a:pt x="5106" y="40139"/>
                    <a:pt x="4169" y="38862"/>
                  </a:cubicBezTo>
                  <a:cubicBezTo>
                    <a:pt x="2287" y="36311"/>
                    <a:pt x="1" y="31947"/>
                    <a:pt x="3028" y="29373"/>
                  </a:cubicBezTo>
                  <a:cubicBezTo>
                    <a:pt x="3231" y="29199"/>
                    <a:pt x="3458" y="29062"/>
                    <a:pt x="3684" y="28924"/>
                  </a:cubicBezTo>
                  <a:cubicBezTo>
                    <a:pt x="5685" y="27838"/>
                    <a:pt x="8152" y="28817"/>
                    <a:pt x="10117" y="27532"/>
                  </a:cubicBezTo>
                  <a:cubicBezTo>
                    <a:pt x="11203" y="26816"/>
                    <a:pt x="11920" y="25426"/>
                    <a:pt x="11299" y="24183"/>
                  </a:cubicBezTo>
                  <a:cubicBezTo>
                    <a:pt x="10600" y="22786"/>
                    <a:pt x="8468" y="22756"/>
                    <a:pt x="7137" y="22678"/>
                  </a:cubicBezTo>
                  <a:cubicBezTo>
                    <a:pt x="6379" y="22637"/>
                    <a:pt x="5709" y="22505"/>
                    <a:pt x="5130" y="21986"/>
                  </a:cubicBezTo>
                  <a:cubicBezTo>
                    <a:pt x="4258" y="21190"/>
                    <a:pt x="3810" y="19878"/>
                    <a:pt x="3577" y="18761"/>
                  </a:cubicBezTo>
                  <a:cubicBezTo>
                    <a:pt x="3320" y="17560"/>
                    <a:pt x="3488" y="16282"/>
                    <a:pt x="4037" y="15190"/>
                  </a:cubicBezTo>
                  <a:cubicBezTo>
                    <a:pt x="4616" y="14024"/>
                    <a:pt x="5674" y="13422"/>
                    <a:pt x="6837" y="12979"/>
                  </a:cubicBezTo>
                  <a:cubicBezTo>
                    <a:pt x="7782" y="12621"/>
                    <a:pt x="8761" y="12376"/>
                    <a:pt x="9728" y="12102"/>
                  </a:cubicBezTo>
                  <a:cubicBezTo>
                    <a:pt x="11024" y="11731"/>
                    <a:pt x="12291" y="11295"/>
                    <a:pt x="13609" y="10997"/>
                  </a:cubicBezTo>
                  <a:cubicBezTo>
                    <a:pt x="14655" y="10762"/>
                    <a:pt x="15697" y="10675"/>
                    <a:pt x="16738" y="10675"/>
                  </a:cubicBezTo>
                  <a:cubicBezTo>
                    <a:pt x="19603" y="10675"/>
                    <a:pt x="22456" y="11330"/>
                    <a:pt x="25337" y="11330"/>
                  </a:cubicBezTo>
                  <a:cubicBezTo>
                    <a:pt x="25629" y="11330"/>
                    <a:pt x="25923" y="11323"/>
                    <a:pt x="26216" y="11308"/>
                  </a:cubicBezTo>
                  <a:cubicBezTo>
                    <a:pt x="27834" y="11224"/>
                    <a:pt x="29382" y="10758"/>
                    <a:pt x="30744" y="9875"/>
                  </a:cubicBezTo>
                  <a:cubicBezTo>
                    <a:pt x="32643" y="8644"/>
                    <a:pt x="33759" y="6715"/>
                    <a:pt x="35138" y="4983"/>
                  </a:cubicBezTo>
                  <a:cubicBezTo>
                    <a:pt x="36530" y="3246"/>
                    <a:pt x="38261" y="1634"/>
                    <a:pt x="40418" y="940"/>
                  </a:cubicBezTo>
                  <a:cubicBezTo>
                    <a:pt x="41002" y="752"/>
                    <a:pt x="41589" y="667"/>
                    <a:pt x="42170" y="667"/>
                  </a:cubicBezTo>
                  <a:close/>
                  <a:moveTo>
                    <a:pt x="42363" y="0"/>
                  </a:moveTo>
                  <a:cubicBezTo>
                    <a:pt x="39628" y="0"/>
                    <a:pt x="37150" y="1681"/>
                    <a:pt x="35234" y="3813"/>
                  </a:cubicBezTo>
                  <a:cubicBezTo>
                    <a:pt x="33639" y="5587"/>
                    <a:pt x="32547" y="7737"/>
                    <a:pt x="30576" y="9158"/>
                  </a:cubicBezTo>
                  <a:cubicBezTo>
                    <a:pt x="29119" y="10215"/>
                    <a:pt x="27387" y="10603"/>
                    <a:pt x="25613" y="10645"/>
                  </a:cubicBezTo>
                  <a:cubicBezTo>
                    <a:pt x="25511" y="10647"/>
                    <a:pt x="25409" y="10648"/>
                    <a:pt x="25307" y="10648"/>
                  </a:cubicBezTo>
                  <a:cubicBezTo>
                    <a:pt x="23576" y="10648"/>
                    <a:pt x="21845" y="10372"/>
                    <a:pt x="20131" y="10190"/>
                  </a:cubicBezTo>
                  <a:cubicBezTo>
                    <a:pt x="19068" y="10076"/>
                    <a:pt x="18026" y="10002"/>
                    <a:pt x="16988" y="10002"/>
                  </a:cubicBezTo>
                  <a:cubicBezTo>
                    <a:pt x="15692" y="10002"/>
                    <a:pt x="14403" y="10117"/>
                    <a:pt x="13091" y="10413"/>
                  </a:cubicBezTo>
                  <a:cubicBezTo>
                    <a:pt x="11890" y="10681"/>
                    <a:pt x="10726" y="11093"/>
                    <a:pt x="9543" y="11439"/>
                  </a:cubicBezTo>
                  <a:cubicBezTo>
                    <a:pt x="8499" y="11750"/>
                    <a:pt x="7441" y="12018"/>
                    <a:pt x="6415" y="12406"/>
                  </a:cubicBezTo>
                  <a:cubicBezTo>
                    <a:pt x="4557" y="13117"/>
                    <a:pt x="3315" y="14426"/>
                    <a:pt x="2890" y="16402"/>
                  </a:cubicBezTo>
                  <a:cubicBezTo>
                    <a:pt x="2496" y="18271"/>
                    <a:pt x="3075" y="20504"/>
                    <a:pt x="4246" y="22003"/>
                  </a:cubicBezTo>
                  <a:cubicBezTo>
                    <a:pt x="5202" y="23227"/>
                    <a:pt x="6407" y="23312"/>
                    <a:pt x="7854" y="23406"/>
                  </a:cubicBezTo>
                  <a:cubicBezTo>
                    <a:pt x="8785" y="23472"/>
                    <a:pt x="9877" y="23621"/>
                    <a:pt x="10558" y="24321"/>
                  </a:cubicBezTo>
                  <a:cubicBezTo>
                    <a:pt x="11293" y="25073"/>
                    <a:pt x="10613" y="26184"/>
                    <a:pt x="10015" y="26744"/>
                  </a:cubicBezTo>
                  <a:cubicBezTo>
                    <a:pt x="8284" y="28363"/>
                    <a:pt x="5413" y="27246"/>
                    <a:pt x="3385" y="28309"/>
                  </a:cubicBezTo>
                  <a:lnTo>
                    <a:pt x="3385" y="28309"/>
                  </a:lnTo>
                  <a:cubicBezTo>
                    <a:pt x="3370" y="28316"/>
                    <a:pt x="3354" y="28324"/>
                    <a:pt x="3339" y="28334"/>
                  </a:cubicBezTo>
                  <a:cubicBezTo>
                    <a:pt x="3339" y="28334"/>
                    <a:pt x="3339" y="28334"/>
                    <a:pt x="3339" y="28334"/>
                  </a:cubicBezTo>
                  <a:lnTo>
                    <a:pt x="3339" y="28334"/>
                  </a:lnTo>
                  <a:cubicBezTo>
                    <a:pt x="3324" y="28342"/>
                    <a:pt x="3310" y="28350"/>
                    <a:pt x="3297" y="28359"/>
                  </a:cubicBezTo>
                  <a:lnTo>
                    <a:pt x="3297" y="28359"/>
                  </a:lnTo>
                  <a:cubicBezTo>
                    <a:pt x="290" y="30209"/>
                    <a:pt x="544" y="33529"/>
                    <a:pt x="1881" y="36407"/>
                  </a:cubicBezTo>
                  <a:cubicBezTo>
                    <a:pt x="3380" y="39620"/>
                    <a:pt x="5859" y="42021"/>
                    <a:pt x="8642" y="44122"/>
                  </a:cubicBezTo>
                  <a:cubicBezTo>
                    <a:pt x="11700" y="46445"/>
                    <a:pt x="14988" y="48383"/>
                    <a:pt x="18920" y="48383"/>
                  </a:cubicBezTo>
                  <a:cubicBezTo>
                    <a:pt x="19003" y="48383"/>
                    <a:pt x="19087" y="48382"/>
                    <a:pt x="19170" y="48380"/>
                  </a:cubicBezTo>
                  <a:cubicBezTo>
                    <a:pt x="21522" y="48333"/>
                    <a:pt x="23744" y="47581"/>
                    <a:pt x="25960" y="46875"/>
                  </a:cubicBezTo>
                  <a:cubicBezTo>
                    <a:pt x="28630" y="46028"/>
                    <a:pt x="31340" y="45323"/>
                    <a:pt x="34063" y="44678"/>
                  </a:cubicBezTo>
                  <a:cubicBezTo>
                    <a:pt x="39522" y="43377"/>
                    <a:pt x="45040" y="42355"/>
                    <a:pt x="50498" y="41084"/>
                  </a:cubicBezTo>
                  <a:cubicBezTo>
                    <a:pt x="55699" y="39877"/>
                    <a:pt x="61044" y="38515"/>
                    <a:pt x="65905" y="36264"/>
                  </a:cubicBezTo>
                  <a:cubicBezTo>
                    <a:pt x="69638" y="34532"/>
                    <a:pt x="73017" y="31804"/>
                    <a:pt x="75580" y="28590"/>
                  </a:cubicBezTo>
                  <a:cubicBezTo>
                    <a:pt x="77969" y="25592"/>
                    <a:pt x="79736" y="21735"/>
                    <a:pt x="79210" y="17822"/>
                  </a:cubicBezTo>
                  <a:cubicBezTo>
                    <a:pt x="78703" y="14090"/>
                    <a:pt x="76410" y="10507"/>
                    <a:pt x="72432" y="10036"/>
                  </a:cubicBezTo>
                  <a:cubicBezTo>
                    <a:pt x="71994" y="9983"/>
                    <a:pt x="71557" y="9959"/>
                    <a:pt x="71123" y="9959"/>
                  </a:cubicBezTo>
                  <a:cubicBezTo>
                    <a:pt x="69111" y="9959"/>
                    <a:pt x="67142" y="10458"/>
                    <a:pt x="65153" y="10807"/>
                  </a:cubicBezTo>
                  <a:cubicBezTo>
                    <a:pt x="64319" y="10951"/>
                    <a:pt x="63477" y="11048"/>
                    <a:pt x="62636" y="11048"/>
                  </a:cubicBezTo>
                  <a:cubicBezTo>
                    <a:pt x="62093" y="11048"/>
                    <a:pt x="61549" y="11008"/>
                    <a:pt x="61008" y="10914"/>
                  </a:cubicBezTo>
                  <a:cubicBezTo>
                    <a:pt x="59629" y="10681"/>
                    <a:pt x="58362" y="9917"/>
                    <a:pt x="57144" y="9266"/>
                  </a:cubicBezTo>
                  <a:cubicBezTo>
                    <a:pt x="54834" y="8023"/>
                    <a:pt x="52601" y="6584"/>
                    <a:pt x="50630" y="4840"/>
                  </a:cubicBezTo>
                  <a:cubicBezTo>
                    <a:pt x="48838" y="3252"/>
                    <a:pt x="47334" y="1519"/>
                    <a:pt x="45076" y="565"/>
                  </a:cubicBezTo>
                  <a:cubicBezTo>
                    <a:pt x="44152" y="175"/>
                    <a:pt x="43244" y="0"/>
                    <a:pt x="42363" y="0"/>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6"/>
            <p:cNvSpPr/>
            <p:nvPr/>
          </p:nvSpPr>
          <p:spPr>
            <a:xfrm>
              <a:off x="1982075" y="4594575"/>
              <a:ext cx="387850" cy="264025"/>
            </a:xfrm>
            <a:custGeom>
              <a:avLst/>
              <a:gdLst/>
              <a:ahLst/>
              <a:cxnLst/>
              <a:rect l="l" t="t" r="r" b="b"/>
              <a:pathLst>
                <a:path w="15514" h="10561" extrusionOk="0">
                  <a:moveTo>
                    <a:pt x="9188" y="244"/>
                  </a:moveTo>
                  <a:cubicBezTo>
                    <a:pt x="10389" y="244"/>
                    <a:pt x="11639" y="856"/>
                    <a:pt x="12593" y="1471"/>
                  </a:cubicBezTo>
                  <a:cubicBezTo>
                    <a:pt x="13782" y="2242"/>
                    <a:pt x="14935" y="3436"/>
                    <a:pt x="14976" y="4924"/>
                  </a:cubicBezTo>
                  <a:cubicBezTo>
                    <a:pt x="15042" y="7264"/>
                    <a:pt x="12653" y="8232"/>
                    <a:pt x="10743" y="8590"/>
                  </a:cubicBezTo>
                  <a:cubicBezTo>
                    <a:pt x="9817" y="8769"/>
                    <a:pt x="8874" y="8882"/>
                    <a:pt x="8001" y="9277"/>
                  </a:cubicBezTo>
                  <a:cubicBezTo>
                    <a:pt x="6989" y="9736"/>
                    <a:pt x="6021" y="10335"/>
                    <a:pt x="4879" y="10335"/>
                  </a:cubicBezTo>
                  <a:cubicBezTo>
                    <a:pt x="4863" y="10335"/>
                    <a:pt x="4847" y="10335"/>
                    <a:pt x="4830" y="10334"/>
                  </a:cubicBezTo>
                  <a:cubicBezTo>
                    <a:pt x="2615" y="10310"/>
                    <a:pt x="812" y="8053"/>
                    <a:pt x="352" y="6070"/>
                  </a:cubicBezTo>
                  <a:cubicBezTo>
                    <a:pt x="52" y="4320"/>
                    <a:pt x="733" y="2624"/>
                    <a:pt x="2620" y="2433"/>
                  </a:cubicBezTo>
                  <a:cubicBezTo>
                    <a:pt x="2977" y="2397"/>
                    <a:pt x="3334" y="2394"/>
                    <a:pt x="3691" y="2394"/>
                  </a:cubicBezTo>
                  <a:cubicBezTo>
                    <a:pt x="3745" y="2394"/>
                    <a:pt x="3799" y="2394"/>
                    <a:pt x="3853" y="2394"/>
                  </a:cubicBezTo>
                  <a:cubicBezTo>
                    <a:pt x="4501" y="2394"/>
                    <a:pt x="5147" y="2387"/>
                    <a:pt x="5779" y="2182"/>
                  </a:cubicBezTo>
                  <a:cubicBezTo>
                    <a:pt x="6909" y="1818"/>
                    <a:pt x="7267" y="600"/>
                    <a:pt x="8467" y="325"/>
                  </a:cubicBezTo>
                  <a:cubicBezTo>
                    <a:pt x="8703" y="269"/>
                    <a:pt x="8944" y="244"/>
                    <a:pt x="9188" y="244"/>
                  </a:cubicBezTo>
                  <a:close/>
                  <a:moveTo>
                    <a:pt x="9151" y="0"/>
                  </a:moveTo>
                  <a:cubicBezTo>
                    <a:pt x="8258" y="0"/>
                    <a:pt x="7435" y="311"/>
                    <a:pt x="6843" y="1101"/>
                  </a:cubicBezTo>
                  <a:cubicBezTo>
                    <a:pt x="5779" y="2516"/>
                    <a:pt x="3988" y="2063"/>
                    <a:pt x="2460" y="2218"/>
                  </a:cubicBezTo>
                  <a:cubicBezTo>
                    <a:pt x="1068" y="2361"/>
                    <a:pt x="375" y="3311"/>
                    <a:pt x="101" y="4624"/>
                  </a:cubicBezTo>
                  <a:cubicBezTo>
                    <a:pt x="0" y="5119"/>
                    <a:pt x="45" y="5619"/>
                    <a:pt x="127" y="6109"/>
                  </a:cubicBezTo>
                  <a:lnTo>
                    <a:pt x="127" y="6109"/>
                  </a:lnTo>
                  <a:cubicBezTo>
                    <a:pt x="128" y="6115"/>
                    <a:pt x="129" y="6122"/>
                    <a:pt x="131" y="6129"/>
                  </a:cubicBezTo>
                  <a:cubicBezTo>
                    <a:pt x="131" y="6129"/>
                    <a:pt x="131" y="6129"/>
                    <a:pt x="131" y="6129"/>
                  </a:cubicBezTo>
                  <a:lnTo>
                    <a:pt x="131" y="6129"/>
                  </a:lnTo>
                  <a:cubicBezTo>
                    <a:pt x="132" y="6137"/>
                    <a:pt x="134" y="6143"/>
                    <a:pt x="136" y="6150"/>
                  </a:cubicBezTo>
                  <a:lnTo>
                    <a:pt x="136" y="6150"/>
                  </a:lnTo>
                  <a:cubicBezTo>
                    <a:pt x="582" y="8053"/>
                    <a:pt x="1952" y="9679"/>
                    <a:pt x="3791" y="10363"/>
                  </a:cubicBezTo>
                  <a:cubicBezTo>
                    <a:pt x="4157" y="10501"/>
                    <a:pt x="4524" y="10560"/>
                    <a:pt x="4890" y="10560"/>
                  </a:cubicBezTo>
                  <a:cubicBezTo>
                    <a:pt x="5431" y="10560"/>
                    <a:pt x="5969" y="10430"/>
                    <a:pt x="6496" y="10227"/>
                  </a:cubicBezTo>
                  <a:cubicBezTo>
                    <a:pt x="7750" y="9742"/>
                    <a:pt x="8825" y="9169"/>
                    <a:pt x="10169" y="8924"/>
                  </a:cubicBezTo>
                  <a:cubicBezTo>
                    <a:pt x="11906" y="8607"/>
                    <a:pt x="14134" y="8166"/>
                    <a:pt x="14910" y="6321"/>
                  </a:cubicBezTo>
                  <a:cubicBezTo>
                    <a:pt x="15514" y="4888"/>
                    <a:pt x="15101" y="3585"/>
                    <a:pt x="14116" y="2469"/>
                  </a:cubicBezTo>
                  <a:cubicBezTo>
                    <a:pt x="13093" y="1302"/>
                    <a:pt x="10977" y="0"/>
                    <a:pt x="9151" y="0"/>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8" name="Google Shape;108;p6"/>
            <p:cNvSpPr/>
            <p:nvPr/>
          </p:nvSpPr>
          <p:spPr>
            <a:xfrm>
              <a:off x="1900950" y="4550750"/>
              <a:ext cx="551400" cy="344250"/>
            </a:xfrm>
            <a:custGeom>
              <a:avLst/>
              <a:gdLst/>
              <a:ahLst/>
              <a:cxnLst/>
              <a:rect l="l" t="t" r="r" b="b"/>
              <a:pathLst>
                <a:path w="22056" h="13770" extrusionOk="0">
                  <a:moveTo>
                    <a:pt x="12367" y="250"/>
                  </a:moveTo>
                  <a:cubicBezTo>
                    <a:pt x="12577" y="250"/>
                    <a:pt x="12794" y="272"/>
                    <a:pt x="13020" y="316"/>
                  </a:cubicBezTo>
                  <a:cubicBezTo>
                    <a:pt x="14131" y="537"/>
                    <a:pt x="15212" y="1266"/>
                    <a:pt x="16251" y="1708"/>
                  </a:cubicBezTo>
                  <a:cubicBezTo>
                    <a:pt x="17307" y="2162"/>
                    <a:pt x="18454" y="2359"/>
                    <a:pt x="19487" y="2866"/>
                  </a:cubicBezTo>
                  <a:cubicBezTo>
                    <a:pt x="20818" y="3524"/>
                    <a:pt x="21452" y="4914"/>
                    <a:pt x="21410" y="6347"/>
                  </a:cubicBezTo>
                  <a:cubicBezTo>
                    <a:pt x="21339" y="8963"/>
                    <a:pt x="18919" y="10475"/>
                    <a:pt x="16705" y="11161"/>
                  </a:cubicBezTo>
                  <a:cubicBezTo>
                    <a:pt x="14357" y="11884"/>
                    <a:pt x="11915" y="12063"/>
                    <a:pt x="9610" y="12959"/>
                  </a:cubicBezTo>
                  <a:cubicBezTo>
                    <a:pt x="8717" y="13309"/>
                    <a:pt x="7828" y="13489"/>
                    <a:pt x="6955" y="13489"/>
                  </a:cubicBezTo>
                  <a:cubicBezTo>
                    <a:pt x="5699" y="13489"/>
                    <a:pt x="4477" y="13116"/>
                    <a:pt x="3321" y="12338"/>
                  </a:cubicBezTo>
                  <a:cubicBezTo>
                    <a:pt x="2365" y="11693"/>
                    <a:pt x="1549" y="10779"/>
                    <a:pt x="1106" y="9710"/>
                  </a:cubicBezTo>
                  <a:cubicBezTo>
                    <a:pt x="932" y="9298"/>
                    <a:pt x="879" y="8855"/>
                    <a:pt x="896" y="8414"/>
                  </a:cubicBezTo>
                  <a:cubicBezTo>
                    <a:pt x="921" y="7799"/>
                    <a:pt x="1458" y="7232"/>
                    <a:pt x="1656" y="6652"/>
                  </a:cubicBezTo>
                  <a:cubicBezTo>
                    <a:pt x="1745" y="6383"/>
                    <a:pt x="1698" y="6104"/>
                    <a:pt x="1620" y="5840"/>
                  </a:cubicBezTo>
                  <a:cubicBezTo>
                    <a:pt x="1375" y="4993"/>
                    <a:pt x="1500" y="4246"/>
                    <a:pt x="2235" y="3690"/>
                  </a:cubicBezTo>
                  <a:cubicBezTo>
                    <a:pt x="2956" y="3143"/>
                    <a:pt x="4199" y="3075"/>
                    <a:pt x="5207" y="3075"/>
                  </a:cubicBezTo>
                  <a:cubicBezTo>
                    <a:pt x="5442" y="3075"/>
                    <a:pt x="5665" y="3079"/>
                    <a:pt x="5865" y="3081"/>
                  </a:cubicBezTo>
                  <a:cubicBezTo>
                    <a:pt x="5972" y="3082"/>
                    <a:pt x="6077" y="3083"/>
                    <a:pt x="6181" y="3083"/>
                  </a:cubicBezTo>
                  <a:cubicBezTo>
                    <a:pt x="7673" y="3083"/>
                    <a:pt x="8926" y="2923"/>
                    <a:pt x="9903" y="1612"/>
                  </a:cubicBezTo>
                  <a:cubicBezTo>
                    <a:pt x="10550" y="743"/>
                    <a:pt x="11367" y="250"/>
                    <a:pt x="12367" y="250"/>
                  </a:cubicBezTo>
                  <a:close/>
                  <a:moveTo>
                    <a:pt x="12364" y="0"/>
                  </a:moveTo>
                  <a:cubicBezTo>
                    <a:pt x="11306" y="0"/>
                    <a:pt x="10375" y="595"/>
                    <a:pt x="9708" y="1494"/>
                  </a:cubicBezTo>
                  <a:lnTo>
                    <a:pt x="9708" y="1494"/>
                  </a:lnTo>
                  <a:cubicBezTo>
                    <a:pt x="9707" y="1496"/>
                    <a:pt x="9706" y="1497"/>
                    <a:pt x="9705" y="1499"/>
                  </a:cubicBezTo>
                  <a:cubicBezTo>
                    <a:pt x="9705" y="1499"/>
                    <a:pt x="9705" y="1499"/>
                    <a:pt x="9705" y="1499"/>
                  </a:cubicBezTo>
                  <a:lnTo>
                    <a:pt x="9705" y="1499"/>
                  </a:lnTo>
                  <a:cubicBezTo>
                    <a:pt x="9705" y="1499"/>
                    <a:pt x="9705" y="1499"/>
                    <a:pt x="9705" y="1499"/>
                  </a:cubicBezTo>
                  <a:lnTo>
                    <a:pt x="9705" y="1499"/>
                  </a:lnTo>
                  <a:cubicBezTo>
                    <a:pt x="8845" y="2651"/>
                    <a:pt x="7734" y="2860"/>
                    <a:pt x="6379" y="2860"/>
                  </a:cubicBezTo>
                  <a:cubicBezTo>
                    <a:pt x="6313" y="2860"/>
                    <a:pt x="6248" y="2860"/>
                    <a:pt x="6183" y="2860"/>
                  </a:cubicBezTo>
                  <a:cubicBezTo>
                    <a:pt x="5055" y="2860"/>
                    <a:pt x="3933" y="2911"/>
                    <a:pt x="2826" y="3177"/>
                  </a:cubicBezTo>
                  <a:cubicBezTo>
                    <a:pt x="2222" y="3320"/>
                    <a:pt x="1524" y="3810"/>
                    <a:pt x="1362" y="4442"/>
                  </a:cubicBezTo>
                  <a:cubicBezTo>
                    <a:pt x="1285" y="4742"/>
                    <a:pt x="1177" y="5142"/>
                    <a:pt x="1255" y="5451"/>
                  </a:cubicBezTo>
                  <a:cubicBezTo>
                    <a:pt x="1356" y="5864"/>
                    <a:pt x="1506" y="6104"/>
                    <a:pt x="1434" y="6592"/>
                  </a:cubicBezTo>
                  <a:cubicBezTo>
                    <a:pt x="1362" y="7047"/>
                    <a:pt x="998" y="7458"/>
                    <a:pt x="789" y="7859"/>
                  </a:cubicBezTo>
                  <a:cubicBezTo>
                    <a:pt x="1" y="9381"/>
                    <a:pt x="1721" y="11335"/>
                    <a:pt x="2760" y="12201"/>
                  </a:cubicBezTo>
                  <a:cubicBezTo>
                    <a:pt x="3970" y="13214"/>
                    <a:pt x="5534" y="13770"/>
                    <a:pt x="7102" y="13770"/>
                  </a:cubicBezTo>
                  <a:cubicBezTo>
                    <a:pt x="7438" y="13770"/>
                    <a:pt x="7773" y="13744"/>
                    <a:pt x="8106" y="13693"/>
                  </a:cubicBezTo>
                  <a:cubicBezTo>
                    <a:pt x="9418" y="13485"/>
                    <a:pt x="10661" y="12768"/>
                    <a:pt x="11951" y="12438"/>
                  </a:cubicBezTo>
                  <a:cubicBezTo>
                    <a:pt x="13337" y="12087"/>
                    <a:pt x="14751" y="11895"/>
                    <a:pt x="16137" y="11556"/>
                  </a:cubicBezTo>
                  <a:cubicBezTo>
                    <a:pt x="18269" y="11030"/>
                    <a:pt x="20186" y="10062"/>
                    <a:pt x="21190" y="8031"/>
                  </a:cubicBezTo>
                  <a:cubicBezTo>
                    <a:pt x="22055" y="6270"/>
                    <a:pt x="21650" y="4126"/>
                    <a:pt x="20060" y="2943"/>
                  </a:cubicBezTo>
                  <a:cubicBezTo>
                    <a:pt x="19170" y="2281"/>
                    <a:pt x="17976" y="2072"/>
                    <a:pt x="16949" y="1732"/>
                  </a:cubicBezTo>
                  <a:cubicBezTo>
                    <a:pt x="15702" y="1319"/>
                    <a:pt x="14584" y="591"/>
                    <a:pt x="13343" y="167"/>
                  </a:cubicBezTo>
                  <a:cubicBezTo>
                    <a:pt x="13008" y="53"/>
                    <a:pt x="12680" y="0"/>
                    <a:pt x="12364" y="0"/>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9" name="Google Shape;109;p6"/>
            <p:cNvSpPr/>
            <p:nvPr/>
          </p:nvSpPr>
          <p:spPr>
            <a:xfrm>
              <a:off x="1830375" y="4498975"/>
              <a:ext cx="707075" cy="445875"/>
            </a:xfrm>
            <a:custGeom>
              <a:avLst/>
              <a:gdLst/>
              <a:ahLst/>
              <a:cxnLst/>
              <a:rect l="l" t="t" r="r" b="b"/>
              <a:pathLst>
                <a:path w="28283" h="17835" extrusionOk="0">
                  <a:moveTo>
                    <a:pt x="15428" y="701"/>
                  </a:moveTo>
                  <a:cubicBezTo>
                    <a:pt x="15466" y="701"/>
                    <a:pt x="15505" y="702"/>
                    <a:pt x="15544" y="703"/>
                  </a:cubicBezTo>
                  <a:cubicBezTo>
                    <a:pt x="16858" y="758"/>
                    <a:pt x="18082" y="1850"/>
                    <a:pt x="19187" y="2465"/>
                  </a:cubicBezTo>
                  <a:cubicBezTo>
                    <a:pt x="20250" y="3057"/>
                    <a:pt x="21342" y="3445"/>
                    <a:pt x="22538" y="3641"/>
                  </a:cubicBezTo>
                  <a:cubicBezTo>
                    <a:pt x="23821" y="3851"/>
                    <a:pt x="25141" y="3947"/>
                    <a:pt x="26180" y="4806"/>
                  </a:cubicBezTo>
                  <a:cubicBezTo>
                    <a:pt x="27237" y="5678"/>
                    <a:pt x="27447" y="7307"/>
                    <a:pt x="27213" y="8569"/>
                  </a:cubicBezTo>
                  <a:cubicBezTo>
                    <a:pt x="26981" y="9859"/>
                    <a:pt x="26031" y="11171"/>
                    <a:pt x="25099" y="12050"/>
                  </a:cubicBezTo>
                  <a:cubicBezTo>
                    <a:pt x="23104" y="13919"/>
                    <a:pt x="19951" y="14426"/>
                    <a:pt x="17371" y="14952"/>
                  </a:cubicBezTo>
                  <a:cubicBezTo>
                    <a:pt x="16070" y="15215"/>
                    <a:pt x="14768" y="15471"/>
                    <a:pt x="13484" y="15807"/>
                  </a:cubicBezTo>
                  <a:cubicBezTo>
                    <a:pt x="12117" y="16158"/>
                    <a:pt x="10821" y="16791"/>
                    <a:pt x="9441" y="17078"/>
                  </a:cubicBezTo>
                  <a:cubicBezTo>
                    <a:pt x="9128" y="17144"/>
                    <a:pt x="8805" y="17175"/>
                    <a:pt x="8478" y="17175"/>
                  </a:cubicBezTo>
                  <a:cubicBezTo>
                    <a:pt x="6533" y="17175"/>
                    <a:pt x="4416" y="16087"/>
                    <a:pt x="3052" y="14886"/>
                  </a:cubicBezTo>
                  <a:cubicBezTo>
                    <a:pt x="2293" y="14211"/>
                    <a:pt x="1624" y="13381"/>
                    <a:pt x="1266" y="12426"/>
                  </a:cubicBezTo>
                  <a:cubicBezTo>
                    <a:pt x="1098" y="11984"/>
                    <a:pt x="1062" y="11518"/>
                    <a:pt x="1158" y="11058"/>
                  </a:cubicBezTo>
                  <a:cubicBezTo>
                    <a:pt x="1296" y="10425"/>
                    <a:pt x="2071" y="10127"/>
                    <a:pt x="2454" y="9655"/>
                  </a:cubicBezTo>
                  <a:cubicBezTo>
                    <a:pt x="2950" y="9046"/>
                    <a:pt x="2950" y="8324"/>
                    <a:pt x="2490" y="7726"/>
                  </a:cubicBezTo>
                  <a:cubicBezTo>
                    <a:pt x="2156" y="7296"/>
                    <a:pt x="1928" y="7249"/>
                    <a:pt x="1869" y="6634"/>
                  </a:cubicBezTo>
                  <a:cubicBezTo>
                    <a:pt x="1767" y="5606"/>
                    <a:pt x="2616" y="5003"/>
                    <a:pt x="3493" y="4763"/>
                  </a:cubicBezTo>
                  <a:cubicBezTo>
                    <a:pt x="5375" y="4245"/>
                    <a:pt x="7178" y="4418"/>
                    <a:pt x="9083" y="4352"/>
                  </a:cubicBezTo>
                  <a:cubicBezTo>
                    <a:pt x="10561" y="4298"/>
                    <a:pt x="11670" y="3626"/>
                    <a:pt x="12530" y="2447"/>
                  </a:cubicBezTo>
                  <a:lnTo>
                    <a:pt x="12530" y="2447"/>
                  </a:lnTo>
                  <a:cubicBezTo>
                    <a:pt x="12531" y="2445"/>
                    <a:pt x="12532" y="2443"/>
                    <a:pt x="12534" y="2442"/>
                  </a:cubicBezTo>
                  <a:lnTo>
                    <a:pt x="12534" y="2442"/>
                  </a:lnTo>
                  <a:cubicBezTo>
                    <a:pt x="12534" y="2442"/>
                    <a:pt x="12534" y="2442"/>
                    <a:pt x="12534" y="2442"/>
                  </a:cubicBezTo>
                  <a:cubicBezTo>
                    <a:pt x="12534" y="2441"/>
                    <a:pt x="12535" y="2440"/>
                    <a:pt x="12535" y="2439"/>
                  </a:cubicBezTo>
                  <a:lnTo>
                    <a:pt x="12535" y="2439"/>
                  </a:lnTo>
                  <a:cubicBezTo>
                    <a:pt x="13260" y="1449"/>
                    <a:pt x="14170" y="701"/>
                    <a:pt x="15428" y="701"/>
                  </a:cubicBezTo>
                  <a:close/>
                  <a:moveTo>
                    <a:pt x="15331" y="1"/>
                  </a:moveTo>
                  <a:cubicBezTo>
                    <a:pt x="13933" y="1"/>
                    <a:pt x="12763" y="962"/>
                    <a:pt x="11943" y="2095"/>
                  </a:cubicBezTo>
                  <a:cubicBezTo>
                    <a:pt x="10944" y="3466"/>
                    <a:pt x="9640" y="3646"/>
                    <a:pt x="8238" y="3646"/>
                  </a:cubicBezTo>
                  <a:cubicBezTo>
                    <a:pt x="7738" y="3646"/>
                    <a:pt x="7225" y="3623"/>
                    <a:pt x="6709" y="3623"/>
                  </a:cubicBezTo>
                  <a:cubicBezTo>
                    <a:pt x="6372" y="3623"/>
                    <a:pt x="6034" y="3633"/>
                    <a:pt x="5697" y="3666"/>
                  </a:cubicBezTo>
                  <a:cubicBezTo>
                    <a:pt x="3840" y="3851"/>
                    <a:pt x="1475" y="4167"/>
                    <a:pt x="1183" y="6376"/>
                  </a:cubicBezTo>
                  <a:cubicBezTo>
                    <a:pt x="1087" y="7064"/>
                    <a:pt x="1373" y="7637"/>
                    <a:pt x="1856" y="8079"/>
                  </a:cubicBezTo>
                  <a:cubicBezTo>
                    <a:pt x="2663" y="8807"/>
                    <a:pt x="1630" y="9506"/>
                    <a:pt x="1087" y="9917"/>
                  </a:cubicBezTo>
                  <a:cubicBezTo>
                    <a:pt x="764" y="10157"/>
                    <a:pt x="615" y="10504"/>
                    <a:pt x="495" y="10873"/>
                  </a:cubicBezTo>
                  <a:cubicBezTo>
                    <a:pt x="0" y="12486"/>
                    <a:pt x="1326" y="14164"/>
                    <a:pt x="2388" y="15203"/>
                  </a:cubicBezTo>
                  <a:cubicBezTo>
                    <a:pt x="3810" y="16595"/>
                    <a:pt x="5649" y="17370"/>
                    <a:pt x="7578" y="17747"/>
                  </a:cubicBezTo>
                  <a:cubicBezTo>
                    <a:pt x="7895" y="17807"/>
                    <a:pt x="8210" y="17835"/>
                    <a:pt x="8525" y="17835"/>
                  </a:cubicBezTo>
                  <a:cubicBezTo>
                    <a:pt x="9205" y="17835"/>
                    <a:pt x="9878" y="17706"/>
                    <a:pt x="10540" y="17502"/>
                  </a:cubicBezTo>
                  <a:cubicBezTo>
                    <a:pt x="11907" y="17078"/>
                    <a:pt x="13227" y="16565"/>
                    <a:pt x="14631" y="16229"/>
                  </a:cubicBezTo>
                  <a:cubicBezTo>
                    <a:pt x="17324" y="15584"/>
                    <a:pt x="20083" y="15233"/>
                    <a:pt x="22687" y="14236"/>
                  </a:cubicBezTo>
                  <a:cubicBezTo>
                    <a:pt x="24842" y="13412"/>
                    <a:pt x="26419" y="12001"/>
                    <a:pt x="27458" y="9936"/>
                  </a:cubicBezTo>
                  <a:cubicBezTo>
                    <a:pt x="28282" y="8318"/>
                    <a:pt x="28156" y="6227"/>
                    <a:pt x="27075" y="4758"/>
                  </a:cubicBezTo>
                  <a:cubicBezTo>
                    <a:pt x="25942" y="3217"/>
                    <a:pt x="23815" y="3187"/>
                    <a:pt x="22114" y="2872"/>
                  </a:cubicBezTo>
                  <a:cubicBezTo>
                    <a:pt x="19862" y="2447"/>
                    <a:pt x="18274" y="650"/>
                    <a:pt x="16111" y="100"/>
                  </a:cubicBezTo>
                  <a:cubicBezTo>
                    <a:pt x="15844" y="32"/>
                    <a:pt x="15584" y="1"/>
                    <a:pt x="15331"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6"/>
            <p:cNvSpPr/>
            <p:nvPr/>
          </p:nvSpPr>
          <p:spPr>
            <a:xfrm>
              <a:off x="1771525" y="4459050"/>
              <a:ext cx="838900" cy="525725"/>
            </a:xfrm>
            <a:custGeom>
              <a:avLst/>
              <a:gdLst/>
              <a:ahLst/>
              <a:cxnLst/>
              <a:rect l="l" t="t" r="r" b="b"/>
              <a:pathLst>
                <a:path w="33556" h="21029" extrusionOk="0">
                  <a:moveTo>
                    <a:pt x="17918" y="206"/>
                  </a:moveTo>
                  <a:cubicBezTo>
                    <a:pt x="19012" y="206"/>
                    <a:pt x="20055" y="827"/>
                    <a:pt x="20915" y="1465"/>
                  </a:cubicBezTo>
                  <a:cubicBezTo>
                    <a:pt x="22914" y="2939"/>
                    <a:pt x="24873" y="4020"/>
                    <a:pt x="27393" y="4182"/>
                  </a:cubicBezTo>
                  <a:cubicBezTo>
                    <a:pt x="28660" y="4265"/>
                    <a:pt x="29914" y="4295"/>
                    <a:pt x="31091" y="4833"/>
                  </a:cubicBezTo>
                  <a:cubicBezTo>
                    <a:pt x="32529" y="5495"/>
                    <a:pt x="33114" y="7036"/>
                    <a:pt x="33216" y="8517"/>
                  </a:cubicBezTo>
                  <a:cubicBezTo>
                    <a:pt x="33401" y="11162"/>
                    <a:pt x="31245" y="13813"/>
                    <a:pt x="29161" y="15193"/>
                  </a:cubicBezTo>
                  <a:cubicBezTo>
                    <a:pt x="26850" y="16723"/>
                    <a:pt x="23906" y="17343"/>
                    <a:pt x="21243" y="17917"/>
                  </a:cubicBezTo>
                  <a:cubicBezTo>
                    <a:pt x="18490" y="18514"/>
                    <a:pt x="15731" y="19003"/>
                    <a:pt x="13049" y="19863"/>
                  </a:cubicBezTo>
                  <a:cubicBezTo>
                    <a:pt x="11756" y="20284"/>
                    <a:pt x="10557" y="20800"/>
                    <a:pt x="9172" y="20800"/>
                  </a:cubicBezTo>
                  <a:cubicBezTo>
                    <a:pt x="9162" y="20800"/>
                    <a:pt x="9153" y="20800"/>
                    <a:pt x="9143" y="20800"/>
                  </a:cubicBezTo>
                  <a:cubicBezTo>
                    <a:pt x="7812" y="20795"/>
                    <a:pt x="6528" y="20174"/>
                    <a:pt x="5334" y="19654"/>
                  </a:cubicBezTo>
                  <a:cubicBezTo>
                    <a:pt x="3512" y="18865"/>
                    <a:pt x="1936" y="17475"/>
                    <a:pt x="932" y="15761"/>
                  </a:cubicBezTo>
                  <a:cubicBezTo>
                    <a:pt x="395" y="14847"/>
                    <a:pt x="108" y="13730"/>
                    <a:pt x="634" y="12751"/>
                  </a:cubicBezTo>
                  <a:cubicBezTo>
                    <a:pt x="1123" y="11843"/>
                    <a:pt x="2485" y="12029"/>
                    <a:pt x="2909" y="10996"/>
                  </a:cubicBezTo>
                  <a:cubicBezTo>
                    <a:pt x="3237" y="10202"/>
                    <a:pt x="2956" y="9693"/>
                    <a:pt x="2234" y="9306"/>
                  </a:cubicBezTo>
                  <a:cubicBezTo>
                    <a:pt x="1666" y="8995"/>
                    <a:pt x="1434" y="8738"/>
                    <a:pt x="1272" y="8069"/>
                  </a:cubicBezTo>
                  <a:cubicBezTo>
                    <a:pt x="1051" y="7126"/>
                    <a:pt x="1523" y="6164"/>
                    <a:pt x="2305" y="5638"/>
                  </a:cubicBezTo>
                  <a:cubicBezTo>
                    <a:pt x="2790" y="5310"/>
                    <a:pt x="3471" y="5208"/>
                    <a:pt x="4031" y="5083"/>
                  </a:cubicBezTo>
                  <a:cubicBezTo>
                    <a:pt x="4791" y="4916"/>
                    <a:pt x="5543" y="4737"/>
                    <a:pt x="6318" y="4635"/>
                  </a:cubicBezTo>
                  <a:cubicBezTo>
                    <a:pt x="6631" y="4596"/>
                    <a:pt x="6946" y="4582"/>
                    <a:pt x="7261" y="4582"/>
                  </a:cubicBezTo>
                  <a:cubicBezTo>
                    <a:pt x="8069" y="4582"/>
                    <a:pt x="8882" y="4677"/>
                    <a:pt x="9681" y="4707"/>
                  </a:cubicBezTo>
                  <a:cubicBezTo>
                    <a:pt x="9800" y="4712"/>
                    <a:pt x="9918" y="4714"/>
                    <a:pt x="10034" y="4714"/>
                  </a:cubicBezTo>
                  <a:cubicBezTo>
                    <a:pt x="11829" y="4714"/>
                    <a:pt x="13208" y="4091"/>
                    <a:pt x="14306" y="2573"/>
                  </a:cubicBezTo>
                  <a:lnTo>
                    <a:pt x="14306" y="2573"/>
                  </a:lnTo>
                  <a:cubicBezTo>
                    <a:pt x="14307" y="2572"/>
                    <a:pt x="14308" y="2571"/>
                    <a:pt x="14309" y="2570"/>
                  </a:cubicBezTo>
                  <a:lnTo>
                    <a:pt x="14309" y="2570"/>
                  </a:lnTo>
                  <a:cubicBezTo>
                    <a:pt x="14309" y="2570"/>
                    <a:pt x="14309" y="2570"/>
                    <a:pt x="14309" y="2570"/>
                  </a:cubicBezTo>
                  <a:cubicBezTo>
                    <a:pt x="15050" y="1523"/>
                    <a:pt x="15951" y="616"/>
                    <a:pt x="17224" y="294"/>
                  </a:cubicBezTo>
                  <a:cubicBezTo>
                    <a:pt x="17457" y="234"/>
                    <a:pt x="17688" y="206"/>
                    <a:pt x="17918" y="206"/>
                  </a:cubicBezTo>
                  <a:close/>
                  <a:moveTo>
                    <a:pt x="17852" y="0"/>
                  </a:moveTo>
                  <a:cubicBezTo>
                    <a:pt x="17710" y="0"/>
                    <a:pt x="17564" y="8"/>
                    <a:pt x="17415" y="26"/>
                  </a:cubicBezTo>
                  <a:cubicBezTo>
                    <a:pt x="15981" y="192"/>
                    <a:pt x="14901" y="1344"/>
                    <a:pt x="14112" y="2449"/>
                  </a:cubicBezTo>
                  <a:cubicBezTo>
                    <a:pt x="13407" y="3430"/>
                    <a:pt x="12559" y="4122"/>
                    <a:pt x="11371" y="4384"/>
                  </a:cubicBezTo>
                  <a:cubicBezTo>
                    <a:pt x="10966" y="4473"/>
                    <a:pt x="10548" y="4503"/>
                    <a:pt x="10126" y="4503"/>
                  </a:cubicBezTo>
                  <a:cubicBezTo>
                    <a:pt x="9502" y="4503"/>
                    <a:pt x="8872" y="4438"/>
                    <a:pt x="8266" y="4403"/>
                  </a:cubicBezTo>
                  <a:cubicBezTo>
                    <a:pt x="7997" y="4387"/>
                    <a:pt x="7732" y="4378"/>
                    <a:pt x="7468" y="4378"/>
                  </a:cubicBezTo>
                  <a:cubicBezTo>
                    <a:pt x="6656" y="4378"/>
                    <a:pt x="5863" y="4457"/>
                    <a:pt x="5047" y="4623"/>
                  </a:cubicBezTo>
                  <a:cubicBezTo>
                    <a:pt x="4031" y="4827"/>
                    <a:pt x="2873" y="4976"/>
                    <a:pt x="2002" y="5566"/>
                  </a:cubicBezTo>
                  <a:cubicBezTo>
                    <a:pt x="1028" y="6224"/>
                    <a:pt x="455" y="8421"/>
                    <a:pt x="1595" y="9210"/>
                  </a:cubicBezTo>
                  <a:cubicBezTo>
                    <a:pt x="2115" y="9568"/>
                    <a:pt x="2992" y="9706"/>
                    <a:pt x="2790" y="10696"/>
                  </a:cubicBezTo>
                  <a:cubicBezTo>
                    <a:pt x="2622" y="11484"/>
                    <a:pt x="1768" y="11718"/>
                    <a:pt x="1142" y="11993"/>
                  </a:cubicBezTo>
                  <a:cubicBezTo>
                    <a:pt x="544" y="12244"/>
                    <a:pt x="186" y="12930"/>
                    <a:pt x="133" y="13551"/>
                  </a:cubicBezTo>
                  <a:cubicBezTo>
                    <a:pt x="1" y="15169"/>
                    <a:pt x="1093" y="16615"/>
                    <a:pt x="2156" y="17719"/>
                  </a:cubicBezTo>
                  <a:cubicBezTo>
                    <a:pt x="3482" y="19093"/>
                    <a:pt x="5106" y="19863"/>
                    <a:pt x="6869" y="20538"/>
                  </a:cubicBezTo>
                  <a:cubicBezTo>
                    <a:pt x="7690" y="20852"/>
                    <a:pt x="8526" y="21028"/>
                    <a:pt x="9394" y="21028"/>
                  </a:cubicBezTo>
                  <a:cubicBezTo>
                    <a:pt x="9485" y="21028"/>
                    <a:pt x="9577" y="21026"/>
                    <a:pt x="9669" y="21022"/>
                  </a:cubicBezTo>
                  <a:cubicBezTo>
                    <a:pt x="10976" y="20962"/>
                    <a:pt x="12213" y="20377"/>
                    <a:pt x="13443" y="19983"/>
                  </a:cubicBezTo>
                  <a:cubicBezTo>
                    <a:pt x="16113" y="19123"/>
                    <a:pt x="18889" y="18658"/>
                    <a:pt x="21631" y="18066"/>
                  </a:cubicBezTo>
                  <a:cubicBezTo>
                    <a:pt x="25088" y="17319"/>
                    <a:pt x="29179" y="16376"/>
                    <a:pt x="31442" y="13408"/>
                  </a:cubicBezTo>
                  <a:cubicBezTo>
                    <a:pt x="32464" y="12058"/>
                    <a:pt x="33312" y="10828"/>
                    <a:pt x="33442" y="9097"/>
                  </a:cubicBezTo>
                  <a:cubicBezTo>
                    <a:pt x="33556" y="7658"/>
                    <a:pt x="33061" y="5883"/>
                    <a:pt x="31830" y="5018"/>
                  </a:cubicBezTo>
                  <a:cubicBezTo>
                    <a:pt x="30517" y="4092"/>
                    <a:pt x="28941" y="4039"/>
                    <a:pt x="27393" y="3954"/>
                  </a:cubicBezTo>
                  <a:cubicBezTo>
                    <a:pt x="25118" y="3829"/>
                    <a:pt x="23315" y="2885"/>
                    <a:pt x="21481" y="1595"/>
                  </a:cubicBezTo>
                  <a:cubicBezTo>
                    <a:pt x="20343" y="789"/>
                    <a:pt x="19250" y="0"/>
                    <a:pt x="17852" y="0"/>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1" name="Google Shape;111;p6"/>
            <p:cNvSpPr/>
            <p:nvPr/>
          </p:nvSpPr>
          <p:spPr>
            <a:xfrm>
              <a:off x="1701375" y="4412575"/>
              <a:ext cx="997300" cy="617200"/>
            </a:xfrm>
            <a:custGeom>
              <a:avLst/>
              <a:gdLst/>
              <a:ahLst/>
              <a:cxnLst/>
              <a:rect l="l" t="t" r="r" b="b"/>
              <a:pathLst>
                <a:path w="39892" h="24688" extrusionOk="0">
                  <a:moveTo>
                    <a:pt x="21060" y="293"/>
                  </a:moveTo>
                  <a:cubicBezTo>
                    <a:pt x="21718" y="293"/>
                    <a:pt x="22412" y="463"/>
                    <a:pt x="23140" y="846"/>
                  </a:cubicBezTo>
                  <a:cubicBezTo>
                    <a:pt x="24179" y="1389"/>
                    <a:pt x="25052" y="2266"/>
                    <a:pt x="26001" y="2952"/>
                  </a:cubicBezTo>
                  <a:cubicBezTo>
                    <a:pt x="27017" y="3688"/>
                    <a:pt x="28103" y="4321"/>
                    <a:pt x="29280" y="4751"/>
                  </a:cubicBezTo>
                  <a:cubicBezTo>
                    <a:pt x="31675" y="5611"/>
                    <a:pt x="34291" y="4751"/>
                    <a:pt x="36684" y="5622"/>
                  </a:cubicBezTo>
                  <a:cubicBezTo>
                    <a:pt x="39605" y="6686"/>
                    <a:pt x="39892" y="10584"/>
                    <a:pt x="38745" y="13028"/>
                  </a:cubicBezTo>
                  <a:cubicBezTo>
                    <a:pt x="38219" y="14144"/>
                    <a:pt x="37222" y="15148"/>
                    <a:pt x="36422" y="16079"/>
                  </a:cubicBezTo>
                  <a:cubicBezTo>
                    <a:pt x="35515" y="17141"/>
                    <a:pt x="34296" y="17901"/>
                    <a:pt x="33054" y="18510"/>
                  </a:cubicBezTo>
                  <a:cubicBezTo>
                    <a:pt x="30498" y="19781"/>
                    <a:pt x="27619" y="20451"/>
                    <a:pt x="24843" y="21060"/>
                  </a:cubicBezTo>
                  <a:cubicBezTo>
                    <a:pt x="22095" y="21663"/>
                    <a:pt x="19319" y="22158"/>
                    <a:pt x="16596" y="22887"/>
                  </a:cubicBezTo>
                  <a:cubicBezTo>
                    <a:pt x="14493" y="23452"/>
                    <a:pt x="12426" y="24467"/>
                    <a:pt x="10262" y="24467"/>
                  </a:cubicBezTo>
                  <a:cubicBezTo>
                    <a:pt x="9752" y="24467"/>
                    <a:pt x="9236" y="24411"/>
                    <a:pt x="8713" y="24279"/>
                  </a:cubicBezTo>
                  <a:cubicBezTo>
                    <a:pt x="7065" y="23860"/>
                    <a:pt x="5273" y="22946"/>
                    <a:pt x="3906" y="21937"/>
                  </a:cubicBezTo>
                  <a:cubicBezTo>
                    <a:pt x="2550" y="20939"/>
                    <a:pt x="1362" y="19585"/>
                    <a:pt x="645" y="18061"/>
                  </a:cubicBezTo>
                  <a:cubicBezTo>
                    <a:pt x="304" y="17333"/>
                    <a:pt x="144" y="16509"/>
                    <a:pt x="334" y="15721"/>
                  </a:cubicBezTo>
                  <a:cubicBezTo>
                    <a:pt x="645" y="14467"/>
                    <a:pt x="1828" y="14407"/>
                    <a:pt x="2818" y="14001"/>
                  </a:cubicBezTo>
                  <a:cubicBezTo>
                    <a:pt x="3642" y="13666"/>
                    <a:pt x="4574" y="12174"/>
                    <a:pt x="3523" y="11529"/>
                  </a:cubicBezTo>
                  <a:cubicBezTo>
                    <a:pt x="2992" y="11201"/>
                    <a:pt x="2281" y="11140"/>
                    <a:pt x="1821" y="10722"/>
                  </a:cubicBezTo>
                  <a:cubicBezTo>
                    <a:pt x="817" y="9809"/>
                    <a:pt x="1224" y="7940"/>
                    <a:pt x="1988" y="7061"/>
                  </a:cubicBezTo>
                  <a:cubicBezTo>
                    <a:pt x="2639" y="6315"/>
                    <a:pt x="3876" y="6160"/>
                    <a:pt x="4789" y="5945"/>
                  </a:cubicBezTo>
                  <a:cubicBezTo>
                    <a:pt x="5975" y="5663"/>
                    <a:pt x="7124" y="5375"/>
                    <a:pt x="8347" y="5375"/>
                  </a:cubicBezTo>
                  <a:cubicBezTo>
                    <a:pt x="8417" y="5375"/>
                    <a:pt x="8487" y="5375"/>
                    <a:pt x="8557" y="5377"/>
                  </a:cubicBezTo>
                  <a:cubicBezTo>
                    <a:pt x="9658" y="5408"/>
                    <a:pt x="10783" y="5590"/>
                    <a:pt x="11895" y="5590"/>
                  </a:cubicBezTo>
                  <a:cubicBezTo>
                    <a:pt x="12310" y="5590"/>
                    <a:pt x="12723" y="5565"/>
                    <a:pt x="13132" y="5496"/>
                  </a:cubicBezTo>
                  <a:cubicBezTo>
                    <a:pt x="14697" y="5240"/>
                    <a:pt x="15819" y="4344"/>
                    <a:pt x="16726" y="3073"/>
                  </a:cubicBezTo>
                  <a:cubicBezTo>
                    <a:pt x="16727" y="3072"/>
                    <a:pt x="16727" y="3072"/>
                    <a:pt x="16727" y="3072"/>
                  </a:cubicBezTo>
                  <a:lnTo>
                    <a:pt x="16727" y="3072"/>
                  </a:lnTo>
                  <a:cubicBezTo>
                    <a:pt x="17865" y="1468"/>
                    <a:pt x="19334" y="293"/>
                    <a:pt x="21060" y="293"/>
                  </a:cubicBezTo>
                  <a:close/>
                  <a:moveTo>
                    <a:pt x="20930" y="1"/>
                  </a:moveTo>
                  <a:cubicBezTo>
                    <a:pt x="20453" y="1"/>
                    <a:pt x="19975" y="89"/>
                    <a:pt x="19510" y="289"/>
                  </a:cubicBezTo>
                  <a:cubicBezTo>
                    <a:pt x="18239" y="832"/>
                    <a:pt x="17319" y="1841"/>
                    <a:pt x="16531" y="2951"/>
                  </a:cubicBezTo>
                  <a:lnTo>
                    <a:pt x="16531" y="2951"/>
                  </a:lnTo>
                  <a:cubicBezTo>
                    <a:pt x="16531" y="2951"/>
                    <a:pt x="16530" y="2952"/>
                    <a:pt x="16530" y="2952"/>
                  </a:cubicBezTo>
                  <a:cubicBezTo>
                    <a:pt x="15838" y="3927"/>
                    <a:pt x="15014" y="4708"/>
                    <a:pt x="13860" y="5096"/>
                  </a:cubicBezTo>
                  <a:cubicBezTo>
                    <a:pt x="13289" y="5293"/>
                    <a:pt x="12679" y="5349"/>
                    <a:pt x="12070" y="5349"/>
                  </a:cubicBezTo>
                  <a:cubicBezTo>
                    <a:pt x="11698" y="5349"/>
                    <a:pt x="11326" y="5329"/>
                    <a:pt x="10965" y="5306"/>
                  </a:cubicBezTo>
                  <a:cubicBezTo>
                    <a:pt x="9994" y="5247"/>
                    <a:pt x="9033" y="5145"/>
                    <a:pt x="8063" y="5145"/>
                  </a:cubicBezTo>
                  <a:cubicBezTo>
                    <a:pt x="8031" y="5145"/>
                    <a:pt x="7998" y="5145"/>
                    <a:pt x="7966" y="5145"/>
                  </a:cubicBezTo>
                  <a:cubicBezTo>
                    <a:pt x="6701" y="5151"/>
                    <a:pt x="5458" y="5551"/>
                    <a:pt x="4240" y="5837"/>
                  </a:cubicBezTo>
                  <a:cubicBezTo>
                    <a:pt x="3361" y="6047"/>
                    <a:pt x="2496" y="6273"/>
                    <a:pt x="1828" y="6901"/>
                  </a:cubicBezTo>
                  <a:cubicBezTo>
                    <a:pt x="1170" y="7522"/>
                    <a:pt x="968" y="8477"/>
                    <a:pt x="1040" y="9343"/>
                  </a:cubicBezTo>
                  <a:cubicBezTo>
                    <a:pt x="1087" y="9875"/>
                    <a:pt x="1313" y="10675"/>
                    <a:pt x="1792" y="11003"/>
                  </a:cubicBezTo>
                  <a:cubicBezTo>
                    <a:pt x="2013" y="11152"/>
                    <a:pt x="2239" y="11236"/>
                    <a:pt x="2490" y="11320"/>
                  </a:cubicBezTo>
                  <a:cubicBezTo>
                    <a:pt x="2729" y="11397"/>
                    <a:pt x="2950" y="11480"/>
                    <a:pt x="3177" y="11582"/>
                  </a:cubicBezTo>
                  <a:cubicBezTo>
                    <a:pt x="4257" y="12083"/>
                    <a:pt x="3584" y="13207"/>
                    <a:pt x="2956" y="13673"/>
                  </a:cubicBezTo>
                  <a:cubicBezTo>
                    <a:pt x="2198" y="14228"/>
                    <a:pt x="1224" y="14024"/>
                    <a:pt x="567" y="14795"/>
                  </a:cubicBezTo>
                  <a:cubicBezTo>
                    <a:pt x="137" y="15291"/>
                    <a:pt x="0" y="15947"/>
                    <a:pt x="18" y="16587"/>
                  </a:cubicBezTo>
                  <a:cubicBezTo>
                    <a:pt x="72" y="18188"/>
                    <a:pt x="1247" y="19680"/>
                    <a:pt x="2287" y="20796"/>
                  </a:cubicBezTo>
                  <a:cubicBezTo>
                    <a:pt x="3607" y="22212"/>
                    <a:pt x="5232" y="23066"/>
                    <a:pt x="6975" y="23872"/>
                  </a:cubicBezTo>
                  <a:cubicBezTo>
                    <a:pt x="8134" y="24408"/>
                    <a:pt x="9270" y="24687"/>
                    <a:pt x="10442" y="24687"/>
                  </a:cubicBezTo>
                  <a:cubicBezTo>
                    <a:pt x="11148" y="24687"/>
                    <a:pt x="11867" y="24586"/>
                    <a:pt x="12613" y="24379"/>
                  </a:cubicBezTo>
                  <a:cubicBezTo>
                    <a:pt x="13975" y="24004"/>
                    <a:pt x="15293" y="23483"/>
                    <a:pt x="16655" y="23108"/>
                  </a:cubicBezTo>
                  <a:cubicBezTo>
                    <a:pt x="18076" y="22719"/>
                    <a:pt x="19515" y="22408"/>
                    <a:pt x="20954" y="22105"/>
                  </a:cubicBezTo>
                  <a:cubicBezTo>
                    <a:pt x="23696" y="21526"/>
                    <a:pt x="26449" y="21005"/>
                    <a:pt x="29142" y="20211"/>
                  </a:cubicBezTo>
                  <a:cubicBezTo>
                    <a:pt x="31483" y="19525"/>
                    <a:pt x="33836" y="18640"/>
                    <a:pt x="35735" y="17070"/>
                  </a:cubicBezTo>
                  <a:cubicBezTo>
                    <a:pt x="36643" y="16317"/>
                    <a:pt x="37353" y="15314"/>
                    <a:pt x="38100" y="14407"/>
                  </a:cubicBezTo>
                  <a:cubicBezTo>
                    <a:pt x="38811" y="13535"/>
                    <a:pt x="39264" y="12579"/>
                    <a:pt x="39492" y="11480"/>
                  </a:cubicBezTo>
                  <a:cubicBezTo>
                    <a:pt x="39886" y="9570"/>
                    <a:pt x="39414" y="7271"/>
                    <a:pt x="37844" y="6005"/>
                  </a:cubicBezTo>
                  <a:cubicBezTo>
                    <a:pt x="36625" y="5025"/>
                    <a:pt x="34987" y="4925"/>
                    <a:pt x="33429" y="4925"/>
                  </a:cubicBezTo>
                  <a:cubicBezTo>
                    <a:pt x="33033" y="4925"/>
                    <a:pt x="32642" y="4932"/>
                    <a:pt x="32264" y="4932"/>
                  </a:cubicBezTo>
                  <a:cubicBezTo>
                    <a:pt x="32162" y="4932"/>
                    <a:pt x="32061" y="4931"/>
                    <a:pt x="31962" y="4930"/>
                  </a:cubicBezTo>
                  <a:cubicBezTo>
                    <a:pt x="28873" y="4894"/>
                    <a:pt x="26568" y="3156"/>
                    <a:pt x="24258" y="1311"/>
                  </a:cubicBezTo>
                  <a:cubicBezTo>
                    <a:pt x="23321" y="562"/>
                    <a:pt x="22131" y="1"/>
                    <a:pt x="20930"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6"/>
            <p:cNvSpPr/>
            <p:nvPr/>
          </p:nvSpPr>
          <p:spPr>
            <a:xfrm>
              <a:off x="1618350" y="4361050"/>
              <a:ext cx="1170200" cy="721550"/>
            </a:xfrm>
            <a:custGeom>
              <a:avLst/>
              <a:gdLst/>
              <a:ahLst/>
              <a:cxnLst/>
              <a:rect l="l" t="t" r="r" b="b"/>
              <a:pathLst>
                <a:path w="46808" h="28862" extrusionOk="0">
                  <a:moveTo>
                    <a:pt x="24629" y="689"/>
                  </a:moveTo>
                  <a:cubicBezTo>
                    <a:pt x="24961" y="689"/>
                    <a:pt x="25305" y="731"/>
                    <a:pt x="25661" y="821"/>
                  </a:cubicBezTo>
                  <a:cubicBezTo>
                    <a:pt x="26880" y="1132"/>
                    <a:pt x="27858" y="1981"/>
                    <a:pt x="28784" y="2786"/>
                  </a:cubicBezTo>
                  <a:cubicBezTo>
                    <a:pt x="29710" y="3593"/>
                    <a:pt x="30696" y="4340"/>
                    <a:pt x="31735" y="4996"/>
                  </a:cubicBezTo>
                  <a:cubicBezTo>
                    <a:pt x="33641" y="6211"/>
                    <a:pt x="35556" y="6560"/>
                    <a:pt x="37686" y="6560"/>
                  </a:cubicBezTo>
                  <a:cubicBezTo>
                    <a:pt x="38058" y="6560"/>
                    <a:pt x="38437" y="6550"/>
                    <a:pt x="38823" y="6531"/>
                  </a:cubicBezTo>
                  <a:cubicBezTo>
                    <a:pt x="39187" y="6513"/>
                    <a:pt x="39560" y="6501"/>
                    <a:pt x="39934" y="6501"/>
                  </a:cubicBezTo>
                  <a:cubicBezTo>
                    <a:pt x="41934" y="6501"/>
                    <a:pt x="43982" y="6863"/>
                    <a:pt x="45093" y="8734"/>
                  </a:cubicBezTo>
                  <a:cubicBezTo>
                    <a:pt x="46545" y="11183"/>
                    <a:pt x="45823" y="14467"/>
                    <a:pt x="44043" y="16498"/>
                  </a:cubicBezTo>
                  <a:cubicBezTo>
                    <a:pt x="43284" y="17364"/>
                    <a:pt x="42538" y="18284"/>
                    <a:pt x="41708" y="19078"/>
                  </a:cubicBezTo>
                  <a:cubicBezTo>
                    <a:pt x="40735" y="20004"/>
                    <a:pt x="39547" y="20690"/>
                    <a:pt x="38345" y="21269"/>
                  </a:cubicBezTo>
                  <a:cubicBezTo>
                    <a:pt x="33263" y="23711"/>
                    <a:pt x="27436" y="24428"/>
                    <a:pt x="21982" y="25646"/>
                  </a:cubicBezTo>
                  <a:cubicBezTo>
                    <a:pt x="19223" y="26261"/>
                    <a:pt x="16590" y="27236"/>
                    <a:pt x="13867" y="27934"/>
                  </a:cubicBezTo>
                  <a:cubicBezTo>
                    <a:pt x="13254" y="28091"/>
                    <a:pt x="12660" y="28163"/>
                    <a:pt x="12080" y="28163"/>
                  </a:cubicBezTo>
                  <a:cubicBezTo>
                    <a:pt x="10440" y="28163"/>
                    <a:pt x="8914" y="27590"/>
                    <a:pt x="7388" y="26770"/>
                  </a:cubicBezTo>
                  <a:cubicBezTo>
                    <a:pt x="5638" y="25825"/>
                    <a:pt x="4127" y="24828"/>
                    <a:pt x="2826" y="23311"/>
                  </a:cubicBezTo>
                  <a:cubicBezTo>
                    <a:pt x="1709" y="22010"/>
                    <a:pt x="431" y="20062"/>
                    <a:pt x="1015" y="18278"/>
                  </a:cubicBezTo>
                  <a:cubicBezTo>
                    <a:pt x="1434" y="17017"/>
                    <a:pt x="2741" y="16994"/>
                    <a:pt x="3823" y="16719"/>
                  </a:cubicBezTo>
                  <a:cubicBezTo>
                    <a:pt x="4689" y="16498"/>
                    <a:pt x="5364" y="15811"/>
                    <a:pt x="5590" y="14957"/>
                  </a:cubicBezTo>
                  <a:cubicBezTo>
                    <a:pt x="6122" y="12956"/>
                    <a:pt x="3190" y="13369"/>
                    <a:pt x="2479" y="12300"/>
                  </a:cubicBezTo>
                  <a:cubicBezTo>
                    <a:pt x="1732" y="11171"/>
                    <a:pt x="1864" y="9583"/>
                    <a:pt x="2718" y="8561"/>
                  </a:cubicBezTo>
                  <a:cubicBezTo>
                    <a:pt x="3435" y="7701"/>
                    <a:pt x="4868" y="7540"/>
                    <a:pt x="5894" y="7278"/>
                  </a:cubicBezTo>
                  <a:cubicBezTo>
                    <a:pt x="7208" y="6937"/>
                    <a:pt x="8487" y="6584"/>
                    <a:pt x="9854" y="6584"/>
                  </a:cubicBezTo>
                  <a:cubicBezTo>
                    <a:pt x="9875" y="6584"/>
                    <a:pt x="9897" y="6584"/>
                    <a:pt x="9918" y="6584"/>
                  </a:cubicBezTo>
                  <a:cubicBezTo>
                    <a:pt x="10942" y="6584"/>
                    <a:pt x="11971" y="6718"/>
                    <a:pt x="12989" y="6799"/>
                  </a:cubicBezTo>
                  <a:cubicBezTo>
                    <a:pt x="13430" y="6834"/>
                    <a:pt x="13874" y="6860"/>
                    <a:pt x="14317" y="6860"/>
                  </a:cubicBezTo>
                  <a:cubicBezTo>
                    <a:pt x="15149" y="6860"/>
                    <a:pt x="15976" y="6770"/>
                    <a:pt x="16775" y="6490"/>
                  </a:cubicBezTo>
                  <a:cubicBezTo>
                    <a:pt x="18095" y="6030"/>
                    <a:pt x="19074" y="5002"/>
                    <a:pt x="19862" y="3891"/>
                  </a:cubicBezTo>
                  <a:cubicBezTo>
                    <a:pt x="21027" y="2239"/>
                    <a:pt x="22606" y="689"/>
                    <a:pt x="24629" y="689"/>
                  </a:cubicBezTo>
                  <a:close/>
                  <a:moveTo>
                    <a:pt x="24546" y="1"/>
                  </a:moveTo>
                  <a:cubicBezTo>
                    <a:pt x="24109" y="1"/>
                    <a:pt x="23668" y="60"/>
                    <a:pt x="23231" y="183"/>
                  </a:cubicBezTo>
                  <a:cubicBezTo>
                    <a:pt x="21524" y="672"/>
                    <a:pt x="20252" y="2153"/>
                    <a:pt x="19273" y="3542"/>
                  </a:cubicBezTo>
                  <a:lnTo>
                    <a:pt x="19273" y="3542"/>
                  </a:lnTo>
                  <a:cubicBezTo>
                    <a:pt x="19273" y="3543"/>
                    <a:pt x="19272" y="3544"/>
                    <a:pt x="19272" y="3544"/>
                  </a:cubicBezTo>
                  <a:cubicBezTo>
                    <a:pt x="19272" y="3544"/>
                    <a:pt x="19272" y="3544"/>
                    <a:pt x="19272" y="3544"/>
                  </a:cubicBezTo>
                  <a:lnTo>
                    <a:pt x="19272" y="3544"/>
                  </a:lnTo>
                  <a:cubicBezTo>
                    <a:pt x="19272" y="3545"/>
                    <a:pt x="19272" y="3545"/>
                    <a:pt x="19271" y="3545"/>
                  </a:cubicBezTo>
                  <a:lnTo>
                    <a:pt x="19271" y="3545"/>
                  </a:lnTo>
                  <a:cubicBezTo>
                    <a:pt x="17985" y="5347"/>
                    <a:pt x="16389" y="6174"/>
                    <a:pt x="14216" y="6174"/>
                  </a:cubicBezTo>
                  <a:cubicBezTo>
                    <a:pt x="14170" y="6174"/>
                    <a:pt x="14123" y="6174"/>
                    <a:pt x="14077" y="6173"/>
                  </a:cubicBezTo>
                  <a:cubicBezTo>
                    <a:pt x="12606" y="6152"/>
                    <a:pt x="11175" y="5940"/>
                    <a:pt x="9727" y="5940"/>
                  </a:cubicBezTo>
                  <a:cubicBezTo>
                    <a:pt x="9094" y="5940"/>
                    <a:pt x="8457" y="5981"/>
                    <a:pt x="7812" y="6095"/>
                  </a:cubicBezTo>
                  <a:cubicBezTo>
                    <a:pt x="6713" y="6286"/>
                    <a:pt x="5620" y="6626"/>
                    <a:pt x="4540" y="6912"/>
                  </a:cubicBezTo>
                  <a:cubicBezTo>
                    <a:pt x="3578" y="7170"/>
                    <a:pt x="2705" y="7516"/>
                    <a:pt x="2055" y="8287"/>
                  </a:cubicBezTo>
                  <a:cubicBezTo>
                    <a:pt x="962" y="9588"/>
                    <a:pt x="1064" y="11959"/>
                    <a:pt x="2288" y="13141"/>
                  </a:cubicBezTo>
                  <a:cubicBezTo>
                    <a:pt x="2730" y="13565"/>
                    <a:pt x="3416" y="13607"/>
                    <a:pt x="3972" y="13763"/>
                  </a:cubicBezTo>
                  <a:cubicBezTo>
                    <a:pt x="5023" y="14056"/>
                    <a:pt x="5119" y="14921"/>
                    <a:pt x="4414" y="15638"/>
                  </a:cubicBezTo>
                  <a:cubicBezTo>
                    <a:pt x="3895" y="16170"/>
                    <a:pt x="2975" y="16181"/>
                    <a:pt x="2294" y="16330"/>
                  </a:cubicBezTo>
                  <a:cubicBezTo>
                    <a:pt x="765" y="16653"/>
                    <a:pt x="1" y="18254"/>
                    <a:pt x="221" y="19698"/>
                  </a:cubicBezTo>
                  <a:cubicBezTo>
                    <a:pt x="759" y="23294"/>
                    <a:pt x="4097" y="25742"/>
                    <a:pt x="7041" y="27360"/>
                  </a:cubicBezTo>
                  <a:cubicBezTo>
                    <a:pt x="8616" y="28226"/>
                    <a:pt x="10234" y="28862"/>
                    <a:pt x="12021" y="28862"/>
                  </a:cubicBezTo>
                  <a:cubicBezTo>
                    <a:pt x="12206" y="28862"/>
                    <a:pt x="12394" y="28855"/>
                    <a:pt x="12583" y="28841"/>
                  </a:cubicBezTo>
                  <a:cubicBezTo>
                    <a:pt x="13741" y="28758"/>
                    <a:pt x="14835" y="28382"/>
                    <a:pt x="15927" y="28011"/>
                  </a:cubicBezTo>
                  <a:cubicBezTo>
                    <a:pt x="17331" y="27539"/>
                    <a:pt x="18765" y="27140"/>
                    <a:pt x="20198" y="26776"/>
                  </a:cubicBezTo>
                  <a:cubicBezTo>
                    <a:pt x="25644" y="25395"/>
                    <a:pt x="31245" y="24684"/>
                    <a:pt x="36542" y="22744"/>
                  </a:cubicBezTo>
                  <a:cubicBezTo>
                    <a:pt x="38775" y="21933"/>
                    <a:pt x="40920" y="20869"/>
                    <a:pt x="42604" y="19161"/>
                  </a:cubicBezTo>
                  <a:cubicBezTo>
                    <a:pt x="44192" y="17554"/>
                    <a:pt x="45823" y="15787"/>
                    <a:pt x="46342" y="13535"/>
                  </a:cubicBezTo>
                  <a:cubicBezTo>
                    <a:pt x="46807" y="11499"/>
                    <a:pt x="46438" y="9098"/>
                    <a:pt x="45046" y="7499"/>
                  </a:cubicBezTo>
                  <a:cubicBezTo>
                    <a:pt x="43806" y="6071"/>
                    <a:pt x="41711" y="5808"/>
                    <a:pt x="39930" y="5808"/>
                  </a:cubicBezTo>
                  <a:cubicBezTo>
                    <a:pt x="39886" y="5808"/>
                    <a:pt x="39842" y="5808"/>
                    <a:pt x="39797" y="5809"/>
                  </a:cubicBezTo>
                  <a:cubicBezTo>
                    <a:pt x="38830" y="5819"/>
                    <a:pt x="37869" y="5901"/>
                    <a:pt x="36904" y="5901"/>
                  </a:cubicBezTo>
                  <a:cubicBezTo>
                    <a:pt x="36789" y="5901"/>
                    <a:pt x="36675" y="5900"/>
                    <a:pt x="36560" y="5898"/>
                  </a:cubicBezTo>
                  <a:cubicBezTo>
                    <a:pt x="35240" y="5862"/>
                    <a:pt x="34034" y="5468"/>
                    <a:pt x="32875" y="4864"/>
                  </a:cubicBezTo>
                  <a:cubicBezTo>
                    <a:pt x="30893" y="3831"/>
                    <a:pt x="29412" y="2177"/>
                    <a:pt x="27572" y="953"/>
                  </a:cubicBezTo>
                  <a:cubicBezTo>
                    <a:pt x="26654" y="348"/>
                    <a:pt x="25610" y="1"/>
                    <a:pt x="24546"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6"/>
            <p:cNvSpPr/>
            <p:nvPr/>
          </p:nvSpPr>
          <p:spPr>
            <a:xfrm>
              <a:off x="1502525" y="4319725"/>
              <a:ext cx="1367250" cy="804125"/>
            </a:xfrm>
            <a:custGeom>
              <a:avLst/>
              <a:gdLst/>
              <a:ahLst/>
              <a:cxnLst/>
              <a:rect l="l" t="t" r="r" b="b"/>
              <a:pathLst>
                <a:path w="54690" h="32165" extrusionOk="0">
                  <a:moveTo>
                    <a:pt x="29570" y="240"/>
                  </a:moveTo>
                  <a:cubicBezTo>
                    <a:pt x="29608" y="240"/>
                    <a:pt x="29647" y="240"/>
                    <a:pt x="29685" y="241"/>
                  </a:cubicBezTo>
                  <a:cubicBezTo>
                    <a:pt x="32307" y="307"/>
                    <a:pt x="34153" y="2672"/>
                    <a:pt x="36039" y="4177"/>
                  </a:cubicBezTo>
                  <a:cubicBezTo>
                    <a:pt x="37866" y="5640"/>
                    <a:pt x="39897" y="6840"/>
                    <a:pt x="42256" y="7115"/>
                  </a:cubicBezTo>
                  <a:cubicBezTo>
                    <a:pt x="42691" y="7167"/>
                    <a:pt x="43126" y="7186"/>
                    <a:pt x="43560" y="7186"/>
                  </a:cubicBezTo>
                  <a:cubicBezTo>
                    <a:pt x="44987" y="7186"/>
                    <a:pt x="46412" y="6973"/>
                    <a:pt x="47837" y="6973"/>
                  </a:cubicBezTo>
                  <a:cubicBezTo>
                    <a:pt x="48532" y="6973"/>
                    <a:pt x="49228" y="7024"/>
                    <a:pt x="49924" y="7175"/>
                  </a:cubicBezTo>
                  <a:cubicBezTo>
                    <a:pt x="52677" y="7771"/>
                    <a:pt x="53926" y="10161"/>
                    <a:pt x="54050" y="12812"/>
                  </a:cubicBezTo>
                  <a:cubicBezTo>
                    <a:pt x="54116" y="14126"/>
                    <a:pt x="53824" y="15452"/>
                    <a:pt x="53281" y="16646"/>
                  </a:cubicBezTo>
                  <a:cubicBezTo>
                    <a:pt x="52730" y="17858"/>
                    <a:pt x="51697" y="18748"/>
                    <a:pt x="50790" y="19686"/>
                  </a:cubicBezTo>
                  <a:cubicBezTo>
                    <a:pt x="49894" y="20617"/>
                    <a:pt x="49124" y="21555"/>
                    <a:pt x="48078" y="22337"/>
                  </a:cubicBezTo>
                  <a:cubicBezTo>
                    <a:pt x="47033" y="23113"/>
                    <a:pt x="45864" y="23710"/>
                    <a:pt x="44668" y="24236"/>
                  </a:cubicBezTo>
                  <a:cubicBezTo>
                    <a:pt x="42011" y="25400"/>
                    <a:pt x="39180" y="26188"/>
                    <a:pt x="36368" y="26875"/>
                  </a:cubicBezTo>
                  <a:cubicBezTo>
                    <a:pt x="30843" y="28225"/>
                    <a:pt x="25206" y="29079"/>
                    <a:pt x="19766" y="30780"/>
                  </a:cubicBezTo>
                  <a:cubicBezTo>
                    <a:pt x="18013" y="31332"/>
                    <a:pt x="16342" y="31890"/>
                    <a:pt x="14588" y="31890"/>
                  </a:cubicBezTo>
                  <a:cubicBezTo>
                    <a:pt x="13928" y="31890"/>
                    <a:pt x="13256" y="31811"/>
                    <a:pt x="12564" y="31623"/>
                  </a:cubicBezTo>
                  <a:cubicBezTo>
                    <a:pt x="10546" y="31080"/>
                    <a:pt x="8551" y="29784"/>
                    <a:pt x="6867" y="28583"/>
                  </a:cubicBezTo>
                  <a:cubicBezTo>
                    <a:pt x="4520" y="26899"/>
                    <a:pt x="0" y="21536"/>
                    <a:pt x="3666" y="19058"/>
                  </a:cubicBezTo>
                  <a:cubicBezTo>
                    <a:pt x="4551" y="18462"/>
                    <a:pt x="5858" y="18700"/>
                    <a:pt x="6837" y="18276"/>
                  </a:cubicBezTo>
                  <a:cubicBezTo>
                    <a:pt x="7589" y="17960"/>
                    <a:pt x="8126" y="17165"/>
                    <a:pt x="8121" y="16359"/>
                  </a:cubicBezTo>
                  <a:cubicBezTo>
                    <a:pt x="8115" y="14777"/>
                    <a:pt x="5703" y="15081"/>
                    <a:pt x="4783" y="14549"/>
                  </a:cubicBezTo>
                  <a:cubicBezTo>
                    <a:pt x="3661" y="13898"/>
                    <a:pt x="3463" y="11964"/>
                    <a:pt x="3672" y="10847"/>
                  </a:cubicBezTo>
                  <a:cubicBezTo>
                    <a:pt x="3953" y="9336"/>
                    <a:pt x="5165" y="8631"/>
                    <a:pt x="6503" y="8207"/>
                  </a:cubicBezTo>
                  <a:cubicBezTo>
                    <a:pt x="8706" y="7518"/>
                    <a:pt x="10891" y="6968"/>
                    <a:pt x="13179" y="6968"/>
                  </a:cubicBezTo>
                  <a:cubicBezTo>
                    <a:pt x="13527" y="6968"/>
                    <a:pt x="13878" y="6981"/>
                    <a:pt x="14231" y="7007"/>
                  </a:cubicBezTo>
                  <a:cubicBezTo>
                    <a:pt x="15479" y="7102"/>
                    <a:pt x="16733" y="7288"/>
                    <a:pt x="17983" y="7288"/>
                  </a:cubicBezTo>
                  <a:cubicBezTo>
                    <a:pt x="18545" y="7288"/>
                    <a:pt x="19105" y="7251"/>
                    <a:pt x="19664" y="7151"/>
                  </a:cubicBezTo>
                  <a:cubicBezTo>
                    <a:pt x="21504" y="6817"/>
                    <a:pt x="22865" y="5545"/>
                    <a:pt x="23910" y="4071"/>
                  </a:cubicBezTo>
                  <a:lnTo>
                    <a:pt x="23910" y="4071"/>
                  </a:lnTo>
                  <a:cubicBezTo>
                    <a:pt x="23910" y="4070"/>
                    <a:pt x="23910" y="4070"/>
                    <a:pt x="23911" y="4069"/>
                  </a:cubicBezTo>
                  <a:lnTo>
                    <a:pt x="23911" y="4069"/>
                  </a:lnTo>
                  <a:cubicBezTo>
                    <a:pt x="23911" y="4069"/>
                    <a:pt x="23911" y="4069"/>
                    <a:pt x="23911" y="4069"/>
                  </a:cubicBezTo>
                  <a:cubicBezTo>
                    <a:pt x="23912" y="4067"/>
                    <a:pt x="23914" y="4065"/>
                    <a:pt x="23915" y="4063"/>
                  </a:cubicBezTo>
                  <a:lnTo>
                    <a:pt x="23915" y="4063"/>
                  </a:lnTo>
                  <a:cubicBezTo>
                    <a:pt x="25261" y="2154"/>
                    <a:pt x="27082" y="240"/>
                    <a:pt x="29570" y="240"/>
                  </a:cubicBezTo>
                  <a:close/>
                  <a:moveTo>
                    <a:pt x="29466" y="0"/>
                  </a:moveTo>
                  <a:cubicBezTo>
                    <a:pt x="27039" y="0"/>
                    <a:pt x="25056" y="2049"/>
                    <a:pt x="23713" y="3956"/>
                  </a:cubicBezTo>
                  <a:lnTo>
                    <a:pt x="23713" y="3956"/>
                  </a:lnTo>
                  <a:cubicBezTo>
                    <a:pt x="23713" y="3956"/>
                    <a:pt x="23713" y="3956"/>
                    <a:pt x="23713" y="3956"/>
                  </a:cubicBezTo>
                  <a:cubicBezTo>
                    <a:pt x="22400" y="5806"/>
                    <a:pt x="20746" y="6942"/>
                    <a:pt x="18446" y="7055"/>
                  </a:cubicBezTo>
                  <a:cubicBezTo>
                    <a:pt x="18241" y="7065"/>
                    <a:pt x="18035" y="7070"/>
                    <a:pt x="17830" y="7070"/>
                  </a:cubicBezTo>
                  <a:cubicBezTo>
                    <a:pt x="16130" y="7070"/>
                    <a:pt x="14425" y="6750"/>
                    <a:pt x="12726" y="6696"/>
                  </a:cubicBezTo>
                  <a:cubicBezTo>
                    <a:pt x="12656" y="6694"/>
                    <a:pt x="12586" y="6694"/>
                    <a:pt x="12516" y="6694"/>
                  </a:cubicBezTo>
                  <a:cubicBezTo>
                    <a:pt x="11309" y="6694"/>
                    <a:pt x="10115" y="6978"/>
                    <a:pt x="8958" y="7294"/>
                  </a:cubicBezTo>
                  <a:cubicBezTo>
                    <a:pt x="7876" y="7586"/>
                    <a:pt x="6765" y="7849"/>
                    <a:pt x="5709" y="8237"/>
                  </a:cubicBezTo>
                  <a:cubicBezTo>
                    <a:pt x="3977" y="8888"/>
                    <a:pt x="3189" y="10525"/>
                    <a:pt x="3410" y="12316"/>
                  </a:cubicBezTo>
                  <a:cubicBezTo>
                    <a:pt x="3595" y="13833"/>
                    <a:pt x="4371" y="14866"/>
                    <a:pt x="5858" y="15094"/>
                  </a:cubicBezTo>
                  <a:cubicBezTo>
                    <a:pt x="6329" y="15171"/>
                    <a:pt x="6778" y="15273"/>
                    <a:pt x="7219" y="15469"/>
                  </a:cubicBezTo>
                  <a:cubicBezTo>
                    <a:pt x="8456" y="16007"/>
                    <a:pt x="7732" y="17368"/>
                    <a:pt x="6987" y="17930"/>
                  </a:cubicBezTo>
                  <a:cubicBezTo>
                    <a:pt x="6031" y="18647"/>
                    <a:pt x="4609" y="18330"/>
                    <a:pt x="3553" y="18862"/>
                  </a:cubicBezTo>
                  <a:cubicBezTo>
                    <a:pt x="2286" y="19494"/>
                    <a:pt x="1964" y="21053"/>
                    <a:pt x="2173" y="22313"/>
                  </a:cubicBezTo>
                  <a:cubicBezTo>
                    <a:pt x="2442" y="23955"/>
                    <a:pt x="3504" y="25455"/>
                    <a:pt x="4551" y="26696"/>
                  </a:cubicBezTo>
                  <a:cubicBezTo>
                    <a:pt x="5733" y="28093"/>
                    <a:pt x="7123" y="29049"/>
                    <a:pt x="8664" y="29999"/>
                  </a:cubicBezTo>
                  <a:cubicBezTo>
                    <a:pt x="10289" y="30995"/>
                    <a:pt x="11973" y="31885"/>
                    <a:pt x="13890" y="32113"/>
                  </a:cubicBezTo>
                  <a:cubicBezTo>
                    <a:pt x="14177" y="32148"/>
                    <a:pt x="14462" y="32164"/>
                    <a:pt x="14746" y="32164"/>
                  </a:cubicBezTo>
                  <a:cubicBezTo>
                    <a:pt x="16841" y="32164"/>
                    <a:pt x="18852" y="31292"/>
                    <a:pt x="20835" y="30697"/>
                  </a:cubicBezTo>
                  <a:cubicBezTo>
                    <a:pt x="23577" y="29873"/>
                    <a:pt x="26372" y="29258"/>
                    <a:pt x="29172" y="28674"/>
                  </a:cubicBezTo>
                  <a:cubicBezTo>
                    <a:pt x="34541" y="27544"/>
                    <a:pt x="40005" y="26524"/>
                    <a:pt x="45062" y="24314"/>
                  </a:cubicBezTo>
                  <a:cubicBezTo>
                    <a:pt x="47350" y="23310"/>
                    <a:pt x="49111" y="21907"/>
                    <a:pt x="50754" y="20061"/>
                  </a:cubicBezTo>
                  <a:cubicBezTo>
                    <a:pt x="51459" y="19273"/>
                    <a:pt x="52253" y="18587"/>
                    <a:pt x="52898" y="17745"/>
                  </a:cubicBezTo>
                  <a:cubicBezTo>
                    <a:pt x="53590" y="16831"/>
                    <a:pt x="53954" y="15690"/>
                    <a:pt x="54158" y="14579"/>
                  </a:cubicBezTo>
                  <a:cubicBezTo>
                    <a:pt x="54689" y="11707"/>
                    <a:pt x="53746" y="8422"/>
                    <a:pt x="50891" y="7234"/>
                  </a:cubicBezTo>
                  <a:cubicBezTo>
                    <a:pt x="49911" y="6825"/>
                    <a:pt x="48829" y="6709"/>
                    <a:pt x="47757" y="6709"/>
                  </a:cubicBezTo>
                  <a:cubicBezTo>
                    <a:pt x="47249" y="6709"/>
                    <a:pt x="46743" y="6735"/>
                    <a:pt x="46251" y="6768"/>
                  </a:cubicBezTo>
                  <a:cubicBezTo>
                    <a:pt x="45343" y="6830"/>
                    <a:pt x="44456" y="6896"/>
                    <a:pt x="43581" y="6896"/>
                  </a:cubicBezTo>
                  <a:cubicBezTo>
                    <a:pt x="42230" y="6896"/>
                    <a:pt x="40907" y="6737"/>
                    <a:pt x="39580" y="6153"/>
                  </a:cubicBezTo>
                  <a:cubicBezTo>
                    <a:pt x="37730" y="5341"/>
                    <a:pt x="36099" y="4003"/>
                    <a:pt x="34606" y="2660"/>
                  </a:cubicBezTo>
                  <a:cubicBezTo>
                    <a:pt x="33406" y="1578"/>
                    <a:pt x="32212" y="569"/>
                    <a:pt x="30611" y="152"/>
                  </a:cubicBezTo>
                  <a:cubicBezTo>
                    <a:pt x="30220" y="48"/>
                    <a:pt x="29838" y="0"/>
                    <a:pt x="29466" y="0"/>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4" name="Google Shape;114;p6"/>
            <p:cNvSpPr/>
            <p:nvPr/>
          </p:nvSpPr>
          <p:spPr>
            <a:xfrm>
              <a:off x="1476350" y="4273750"/>
              <a:ext cx="1473300" cy="896500"/>
            </a:xfrm>
            <a:custGeom>
              <a:avLst/>
              <a:gdLst/>
              <a:ahLst/>
              <a:cxnLst/>
              <a:rect l="l" t="t" r="r" b="b"/>
              <a:pathLst>
                <a:path w="58932" h="35860" extrusionOk="0">
                  <a:moveTo>
                    <a:pt x="30863" y="217"/>
                  </a:moveTo>
                  <a:cubicBezTo>
                    <a:pt x="33136" y="217"/>
                    <a:pt x="34982" y="1909"/>
                    <a:pt x="36548" y="3382"/>
                  </a:cubicBezTo>
                  <a:cubicBezTo>
                    <a:pt x="38221" y="4952"/>
                    <a:pt x="40114" y="6499"/>
                    <a:pt x="42240" y="7395"/>
                  </a:cubicBezTo>
                  <a:cubicBezTo>
                    <a:pt x="43574" y="7953"/>
                    <a:pt x="44909" y="8121"/>
                    <a:pt x="46260" y="8121"/>
                  </a:cubicBezTo>
                  <a:cubicBezTo>
                    <a:pt x="47527" y="8121"/>
                    <a:pt x="48808" y="7973"/>
                    <a:pt x="50117" y="7860"/>
                  </a:cubicBezTo>
                  <a:cubicBezTo>
                    <a:pt x="50609" y="7819"/>
                    <a:pt x="51113" y="7792"/>
                    <a:pt x="51618" y="7792"/>
                  </a:cubicBezTo>
                  <a:cubicBezTo>
                    <a:pt x="53411" y="7792"/>
                    <a:pt x="55222" y="8131"/>
                    <a:pt x="56596" y="9348"/>
                  </a:cubicBezTo>
                  <a:cubicBezTo>
                    <a:pt x="58597" y="11128"/>
                    <a:pt x="58746" y="14436"/>
                    <a:pt x="58184" y="16854"/>
                  </a:cubicBezTo>
                  <a:cubicBezTo>
                    <a:pt x="57886" y="18151"/>
                    <a:pt x="57266" y="19298"/>
                    <a:pt x="56376" y="20276"/>
                  </a:cubicBezTo>
                  <a:cubicBezTo>
                    <a:pt x="55552" y="21189"/>
                    <a:pt x="54596" y="21961"/>
                    <a:pt x="53802" y="22898"/>
                  </a:cubicBezTo>
                  <a:cubicBezTo>
                    <a:pt x="52010" y="24995"/>
                    <a:pt x="49460" y="26302"/>
                    <a:pt x="46952" y="27305"/>
                  </a:cubicBezTo>
                  <a:cubicBezTo>
                    <a:pt x="41708" y="29413"/>
                    <a:pt x="36125" y="30500"/>
                    <a:pt x="30619" y="31646"/>
                  </a:cubicBezTo>
                  <a:cubicBezTo>
                    <a:pt x="27854" y="32225"/>
                    <a:pt x="25095" y="32823"/>
                    <a:pt x="22366" y="33558"/>
                  </a:cubicBezTo>
                  <a:cubicBezTo>
                    <a:pt x="19774" y="34250"/>
                    <a:pt x="17213" y="35414"/>
                    <a:pt x="14512" y="35612"/>
                  </a:cubicBezTo>
                  <a:cubicBezTo>
                    <a:pt x="14319" y="35626"/>
                    <a:pt x="14128" y="35633"/>
                    <a:pt x="13938" y="35633"/>
                  </a:cubicBezTo>
                  <a:cubicBezTo>
                    <a:pt x="12004" y="35633"/>
                    <a:pt x="10216" y="34913"/>
                    <a:pt x="8547" y="33945"/>
                  </a:cubicBezTo>
                  <a:cubicBezTo>
                    <a:pt x="6844" y="32961"/>
                    <a:pt x="5137" y="31861"/>
                    <a:pt x="3757" y="30447"/>
                  </a:cubicBezTo>
                  <a:cubicBezTo>
                    <a:pt x="2432" y="29091"/>
                    <a:pt x="1273" y="27448"/>
                    <a:pt x="676" y="25640"/>
                  </a:cubicBezTo>
                  <a:cubicBezTo>
                    <a:pt x="1" y="23590"/>
                    <a:pt x="742" y="21376"/>
                    <a:pt x="3046" y="20933"/>
                  </a:cubicBezTo>
                  <a:cubicBezTo>
                    <a:pt x="4493" y="20652"/>
                    <a:pt x="6612" y="20850"/>
                    <a:pt x="7167" y="19040"/>
                  </a:cubicBezTo>
                  <a:cubicBezTo>
                    <a:pt x="7568" y="17732"/>
                    <a:pt x="6529" y="17099"/>
                    <a:pt x="5388" y="16848"/>
                  </a:cubicBezTo>
                  <a:cubicBezTo>
                    <a:pt x="4826" y="16729"/>
                    <a:pt x="4253" y="16735"/>
                    <a:pt x="3699" y="16586"/>
                  </a:cubicBezTo>
                  <a:cubicBezTo>
                    <a:pt x="2695" y="16324"/>
                    <a:pt x="2229" y="15117"/>
                    <a:pt x="1979" y="14233"/>
                  </a:cubicBezTo>
                  <a:cubicBezTo>
                    <a:pt x="1649" y="13086"/>
                    <a:pt x="1822" y="11851"/>
                    <a:pt x="2432" y="10834"/>
                  </a:cubicBezTo>
                  <a:cubicBezTo>
                    <a:pt x="3035" y="9820"/>
                    <a:pt x="4193" y="9431"/>
                    <a:pt x="5262" y="9103"/>
                  </a:cubicBezTo>
                  <a:cubicBezTo>
                    <a:pt x="7340" y="8477"/>
                    <a:pt x="9496" y="7760"/>
                    <a:pt x="11682" y="7688"/>
                  </a:cubicBezTo>
                  <a:cubicBezTo>
                    <a:pt x="11824" y="7684"/>
                    <a:pt x="11966" y="7681"/>
                    <a:pt x="12109" y="7681"/>
                  </a:cubicBezTo>
                  <a:cubicBezTo>
                    <a:pt x="13743" y="7681"/>
                    <a:pt x="15389" y="7978"/>
                    <a:pt x="17015" y="8094"/>
                  </a:cubicBezTo>
                  <a:cubicBezTo>
                    <a:pt x="17361" y="8120"/>
                    <a:pt x="17707" y="8135"/>
                    <a:pt x="18053" y="8135"/>
                  </a:cubicBezTo>
                  <a:cubicBezTo>
                    <a:pt x="19081" y="8135"/>
                    <a:pt x="20100" y="8002"/>
                    <a:pt x="21069" y="7622"/>
                  </a:cubicBezTo>
                  <a:cubicBezTo>
                    <a:pt x="22557" y="7044"/>
                    <a:pt x="23673" y="5832"/>
                    <a:pt x="24574" y="4553"/>
                  </a:cubicBezTo>
                  <a:lnTo>
                    <a:pt x="24574" y="4553"/>
                  </a:lnTo>
                  <a:cubicBezTo>
                    <a:pt x="24575" y="4553"/>
                    <a:pt x="24575" y="4553"/>
                    <a:pt x="24575" y="4553"/>
                  </a:cubicBezTo>
                  <a:lnTo>
                    <a:pt x="24575" y="4553"/>
                  </a:lnTo>
                  <a:cubicBezTo>
                    <a:pt x="24575" y="4553"/>
                    <a:pt x="24575" y="4553"/>
                    <a:pt x="24575" y="4553"/>
                  </a:cubicBezTo>
                  <a:cubicBezTo>
                    <a:pt x="25955" y="2582"/>
                    <a:pt x="27770" y="564"/>
                    <a:pt x="30291" y="253"/>
                  </a:cubicBezTo>
                  <a:cubicBezTo>
                    <a:pt x="30484" y="229"/>
                    <a:pt x="30675" y="217"/>
                    <a:pt x="30863" y="217"/>
                  </a:cubicBezTo>
                  <a:close/>
                  <a:moveTo>
                    <a:pt x="30876" y="1"/>
                  </a:moveTo>
                  <a:cubicBezTo>
                    <a:pt x="29773" y="1"/>
                    <a:pt x="28688" y="363"/>
                    <a:pt x="27717" y="964"/>
                  </a:cubicBezTo>
                  <a:cubicBezTo>
                    <a:pt x="26350" y="1818"/>
                    <a:pt x="25293" y="3130"/>
                    <a:pt x="24380" y="4432"/>
                  </a:cubicBezTo>
                  <a:lnTo>
                    <a:pt x="24380" y="4432"/>
                  </a:lnTo>
                  <a:cubicBezTo>
                    <a:pt x="24379" y="4432"/>
                    <a:pt x="24379" y="4433"/>
                    <a:pt x="24379" y="4434"/>
                  </a:cubicBezTo>
                  <a:cubicBezTo>
                    <a:pt x="24379" y="4434"/>
                    <a:pt x="24379" y="4434"/>
                    <a:pt x="24379" y="4434"/>
                  </a:cubicBezTo>
                  <a:lnTo>
                    <a:pt x="24379" y="4434"/>
                  </a:lnTo>
                  <a:cubicBezTo>
                    <a:pt x="24378" y="4434"/>
                    <a:pt x="24377" y="4435"/>
                    <a:pt x="24377" y="4436"/>
                  </a:cubicBezTo>
                  <a:lnTo>
                    <a:pt x="24377" y="4436"/>
                  </a:lnTo>
                  <a:cubicBezTo>
                    <a:pt x="23063" y="6292"/>
                    <a:pt x="21404" y="7610"/>
                    <a:pt x="19099" y="7860"/>
                  </a:cubicBezTo>
                  <a:cubicBezTo>
                    <a:pt x="18718" y="7903"/>
                    <a:pt x="18334" y="7920"/>
                    <a:pt x="17950" y="7920"/>
                  </a:cubicBezTo>
                  <a:cubicBezTo>
                    <a:pt x="16480" y="7920"/>
                    <a:pt x="14992" y="7663"/>
                    <a:pt x="13539" y="7545"/>
                  </a:cubicBezTo>
                  <a:cubicBezTo>
                    <a:pt x="12985" y="7498"/>
                    <a:pt x="12427" y="7463"/>
                    <a:pt x="11869" y="7463"/>
                  </a:cubicBezTo>
                  <a:cubicBezTo>
                    <a:pt x="11349" y="7463"/>
                    <a:pt x="10830" y="7494"/>
                    <a:pt x="10314" y="7574"/>
                  </a:cubicBezTo>
                  <a:cubicBezTo>
                    <a:pt x="8983" y="7783"/>
                    <a:pt x="7717" y="8196"/>
                    <a:pt x="6422" y="8548"/>
                  </a:cubicBezTo>
                  <a:cubicBezTo>
                    <a:pt x="4558" y="9056"/>
                    <a:pt x="2701" y="9480"/>
                    <a:pt x="1877" y="11415"/>
                  </a:cubicBezTo>
                  <a:cubicBezTo>
                    <a:pt x="1219" y="12961"/>
                    <a:pt x="1673" y="15051"/>
                    <a:pt x="2778" y="16288"/>
                  </a:cubicBezTo>
                  <a:cubicBezTo>
                    <a:pt x="3835" y="17476"/>
                    <a:pt x="6875" y="16418"/>
                    <a:pt x="7042" y="18455"/>
                  </a:cubicBezTo>
                  <a:cubicBezTo>
                    <a:pt x="7191" y="20241"/>
                    <a:pt x="4791" y="20533"/>
                    <a:pt x="3567" y="20641"/>
                  </a:cubicBezTo>
                  <a:cubicBezTo>
                    <a:pt x="2641" y="20718"/>
                    <a:pt x="1883" y="20974"/>
                    <a:pt x="1190" y="21602"/>
                  </a:cubicBezTo>
                  <a:cubicBezTo>
                    <a:pt x="144" y="22558"/>
                    <a:pt x="44" y="24014"/>
                    <a:pt x="348" y="25310"/>
                  </a:cubicBezTo>
                  <a:cubicBezTo>
                    <a:pt x="1112" y="28614"/>
                    <a:pt x="3901" y="31175"/>
                    <a:pt x="6594" y="32978"/>
                  </a:cubicBezTo>
                  <a:cubicBezTo>
                    <a:pt x="8249" y="34089"/>
                    <a:pt x="9969" y="35152"/>
                    <a:pt x="11921" y="35629"/>
                  </a:cubicBezTo>
                  <a:cubicBezTo>
                    <a:pt x="12570" y="35790"/>
                    <a:pt x="13226" y="35859"/>
                    <a:pt x="13882" y="35859"/>
                  </a:cubicBezTo>
                  <a:cubicBezTo>
                    <a:pt x="15231" y="35859"/>
                    <a:pt x="16580" y="35565"/>
                    <a:pt x="17869" y="35163"/>
                  </a:cubicBezTo>
                  <a:cubicBezTo>
                    <a:pt x="23291" y="33474"/>
                    <a:pt x="28767" y="32286"/>
                    <a:pt x="34321" y="31109"/>
                  </a:cubicBezTo>
                  <a:cubicBezTo>
                    <a:pt x="39582" y="29987"/>
                    <a:pt x="45083" y="28774"/>
                    <a:pt x="49866" y="26219"/>
                  </a:cubicBezTo>
                  <a:cubicBezTo>
                    <a:pt x="50863" y="25687"/>
                    <a:pt x="51801" y="25048"/>
                    <a:pt x="52666" y="24325"/>
                  </a:cubicBezTo>
                  <a:cubicBezTo>
                    <a:pt x="53647" y="23513"/>
                    <a:pt x="54411" y="22487"/>
                    <a:pt x="55337" y="21614"/>
                  </a:cubicBezTo>
                  <a:cubicBezTo>
                    <a:pt x="56095" y="20891"/>
                    <a:pt x="56841" y="20186"/>
                    <a:pt x="57421" y="19309"/>
                  </a:cubicBezTo>
                  <a:cubicBezTo>
                    <a:pt x="58054" y="18347"/>
                    <a:pt x="58388" y="17176"/>
                    <a:pt x="58579" y="16054"/>
                  </a:cubicBezTo>
                  <a:cubicBezTo>
                    <a:pt x="58931" y="14000"/>
                    <a:pt x="58597" y="11683"/>
                    <a:pt x="57415" y="9939"/>
                  </a:cubicBezTo>
                  <a:cubicBezTo>
                    <a:pt x="56423" y="8482"/>
                    <a:pt x="54709" y="7860"/>
                    <a:pt x="53038" y="7645"/>
                  </a:cubicBezTo>
                  <a:cubicBezTo>
                    <a:pt x="52555" y="7583"/>
                    <a:pt x="52073" y="7558"/>
                    <a:pt x="51591" y="7558"/>
                  </a:cubicBezTo>
                  <a:cubicBezTo>
                    <a:pt x="49727" y="7558"/>
                    <a:pt x="47865" y="7931"/>
                    <a:pt x="45997" y="7931"/>
                  </a:cubicBezTo>
                  <a:cubicBezTo>
                    <a:pt x="45782" y="7931"/>
                    <a:pt x="45567" y="7926"/>
                    <a:pt x="45351" y="7915"/>
                  </a:cubicBezTo>
                  <a:cubicBezTo>
                    <a:pt x="42455" y="7772"/>
                    <a:pt x="39941" y="6004"/>
                    <a:pt x="37802" y="4194"/>
                  </a:cubicBezTo>
                  <a:cubicBezTo>
                    <a:pt x="36101" y="2761"/>
                    <a:pt x="34685" y="1065"/>
                    <a:pt x="32535" y="289"/>
                  </a:cubicBezTo>
                  <a:cubicBezTo>
                    <a:pt x="31985" y="92"/>
                    <a:pt x="31428" y="1"/>
                    <a:pt x="30876"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6"/>
            <p:cNvSpPr/>
            <p:nvPr/>
          </p:nvSpPr>
          <p:spPr>
            <a:xfrm>
              <a:off x="1369950" y="4221300"/>
              <a:ext cx="1667775" cy="1001025"/>
            </a:xfrm>
            <a:custGeom>
              <a:avLst/>
              <a:gdLst/>
              <a:ahLst/>
              <a:cxnLst/>
              <a:rect l="l" t="t" r="r" b="b"/>
              <a:pathLst>
                <a:path w="66711" h="40041" extrusionOk="0">
                  <a:moveTo>
                    <a:pt x="35303" y="691"/>
                  </a:moveTo>
                  <a:cubicBezTo>
                    <a:pt x="37122" y="691"/>
                    <a:pt x="38831" y="1734"/>
                    <a:pt x="40189" y="2918"/>
                  </a:cubicBezTo>
                  <a:cubicBezTo>
                    <a:pt x="42083" y="4567"/>
                    <a:pt x="43755" y="6334"/>
                    <a:pt x="45875" y="7708"/>
                  </a:cubicBezTo>
                  <a:cubicBezTo>
                    <a:pt x="47886" y="9005"/>
                    <a:pt x="50032" y="9653"/>
                    <a:pt x="52390" y="9653"/>
                  </a:cubicBezTo>
                  <a:cubicBezTo>
                    <a:pt x="52560" y="9653"/>
                    <a:pt x="52731" y="9650"/>
                    <a:pt x="52904" y="9643"/>
                  </a:cubicBezTo>
                  <a:cubicBezTo>
                    <a:pt x="54912" y="9562"/>
                    <a:pt x="56886" y="9138"/>
                    <a:pt x="58883" y="9138"/>
                  </a:cubicBezTo>
                  <a:cubicBezTo>
                    <a:pt x="59398" y="9138"/>
                    <a:pt x="59915" y="9166"/>
                    <a:pt x="60434" y="9236"/>
                  </a:cubicBezTo>
                  <a:cubicBezTo>
                    <a:pt x="62812" y="9559"/>
                    <a:pt x="64573" y="10890"/>
                    <a:pt x="65379" y="13160"/>
                  </a:cubicBezTo>
                  <a:cubicBezTo>
                    <a:pt x="66233" y="15567"/>
                    <a:pt x="65952" y="18386"/>
                    <a:pt x="64860" y="20660"/>
                  </a:cubicBezTo>
                  <a:cubicBezTo>
                    <a:pt x="64334" y="21741"/>
                    <a:pt x="63498" y="22565"/>
                    <a:pt x="62620" y="23353"/>
                  </a:cubicBezTo>
                  <a:cubicBezTo>
                    <a:pt x="61688" y="24196"/>
                    <a:pt x="60870" y="25115"/>
                    <a:pt x="59987" y="25999"/>
                  </a:cubicBezTo>
                  <a:cubicBezTo>
                    <a:pt x="58027" y="27953"/>
                    <a:pt x="55472" y="29182"/>
                    <a:pt x="52934" y="30186"/>
                  </a:cubicBezTo>
                  <a:cubicBezTo>
                    <a:pt x="50307" y="31225"/>
                    <a:pt x="47589" y="32030"/>
                    <a:pt x="44853" y="32741"/>
                  </a:cubicBezTo>
                  <a:cubicBezTo>
                    <a:pt x="39390" y="34157"/>
                    <a:pt x="33817" y="35094"/>
                    <a:pt x="28329" y="36409"/>
                  </a:cubicBezTo>
                  <a:cubicBezTo>
                    <a:pt x="25523" y="37082"/>
                    <a:pt x="22800" y="37967"/>
                    <a:pt x="20041" y="38779"/>
                  </a:cubicBezTo>
                  <a:cubicBezTo>
                    <a:pt x="18836" y="39136"/>
                    <a:pt x="17611" y="39345"/>
                    <a:pt x="16387" y="39345"/>
                  </a:cubicBezTo>
                  <a:cubicBezTo>
                    <a:pt x="15443" y="39345"/>
                    <a:pt x="14500" y="39221"/>
                    <a:pt x="13567" y="38945"/>
                  </a:cubicBezTo>
                  <a:cubicBezTo>
                    <a:pt x="11513" y="38336"/>
                    <a:pt x="9692" y="37035"/>
                    <a:pt x="7972" y="35800"/>
                  </a:cubicBezTo>
                  <a:cubicBezTo>
                    <a:pt x="6473" y="34730"/>
                    <a:pt x="5201" y="33548"/>
                    <a:pt x="4096" y="32066"/>
                  </a:cubicBezTo>
                  <a:cubicBezTo>
                    <a:pt x="3021" y="30627"/>
                    <a:pt x="2048" y="28907"/>
                    <a:pt x="1928" y="27080"/>
                  </a:cubicBezTo>
                  <a:cubicBezTo>
                    <a:pt x="1875" y="26244"/>
                    <a:pt x="2114" y="25432"/>
                    <a:pt x="2639" y="24775"/>
                  </a:cubicBezTo>
                  <a:cubicBezTo>
                    <a:pt x="3493" y="23712"/>
                    <a:pt x="4730" y="23568"/>
                    <a:pt x="6001" y="23497"/>
                  </a:cubicBezTo>
                  <a:cubicBezTo>
                    <a:pt x="7685" y="23402"/>
                    <a:pt x="9961" y="22667"/>
                    <a:pt x="9846" y="20571"/>
                  </a:cubicBezTo>
                  <a:cubicBezTo>
                    <a:pt x="9758" y="18869"/>
                    <a:pt x="7459" y="18720"/>
                    <a:pt x="6205" y="18612"/>
                  </a:cubicBezTo>
                  <a:cubicBezTo>
                    <a:pt x="3870" y="18414"/>
                    <a:pt x="3170" y="15376"/>
                    <a:pt x="3630" y="13447"/>
                  </a:cubicBezTo>
                  <a:cubicBezTo>
                    <a:pt x="4228" y="10914"/>
                    <a:pt x="7046" y="10603"/>
                    <a:pt x="9137" y="9958"/>
                  </a:cubicBezTo>
                  <a:cubicBezTo>
                    <a:pt x="10474" y="9547"/>
                    <a:pt x="11806" y="9159"/>
                    <a:pt x="13203" y="8991"/>
                  </a:cubicBezTo>
                  <a:cubicBezTo>
                    <a:pt x="13582" y="8947"/>
                    <a:pt x="13964" y="8930"/>
                    <a:pt x="14346" y="8930"/>
                  </a:cubicBezTo>
                  <a:cubicBezTo>
                    <a:pt x="15156" y="8930"/>
                    <a:pt x="15969" y="9008"/>
                    <a:pt x="16769" y="9081"/>
                  </a:cubicBezTo>
                  <a:cubicBezTo>
                    <a:pt x="18304" y="9228"/>
                    <a:pt x="19844" y="9466"/>
                    <a:pt x="21389" y="9466"/>
                  </a:cubicBezTo>
                  <a:cubicBezTo>
                    <a:pt x="21676" y="9466"/>
                    <a:pt x="21963" y="9458"/>
                    <a:pt x="22251" y="9440"/>
                  </a:cubicBezTo>
                  <a:cubicBezTo>
                    <a:pt x="25032" y="9255"/>
                    <a:pt x="27080" y="7625"/>
                    <a:pt x="28639" y="5410"/>
                  </a:cubicBezTo>
                  <a:lnTo>
                    <a:pt x="28639" y="5410"/>
                  </a:lnTo>
                  <a:cubicBezTo>
                    <a:pt x="28640" y="5409"/>
                    <a:pt x="28640" y="5409"/>
                    <a:pt x="28640" y="5408"/>
                  </a:cubicBezTo>
                  <a:lnTo>
                    <a:pt x="28640" y="5408"/>
                  </a:lnTo>
                  <a:cubicBezTo>
                    <a:pt x="28640" y="5408"/>
                    <a:pt x="28640" y="5408"/>
                    <a:pt x="28640" y="5408"/>
                  </a:cubicBezTo>
                  <a:cubicBezTo>
                    <a:pt x="28641" y="5408"/>
                    <a:pt x="28641" y="5407"/>
                    <a:pt x="28641" y="5407"/>
                  </a:cubicBezTo>
                  <a:lnTo>
                    <a:pt x="28641" y="5407"/>
                  </a:lnTo>
                  <a:cubicBezTo>
                    <a:pt x="29991" y="3485"/>
                    <a:pt x="31675" y="1551"/>
                    <a:pt x="34004" y="876"/>
                  </a:cubicBezTo>
                  <a:cubicBezTo>
                    <a:pt x="34441" y="748"/>
                    <a:pt x="34875" y="691"/>
                    <a:pt x="35303" y="691"/>
                  </a:cubicBezTo>
                  <a:close/>
                  <a:moveTo>
                    <a:pt x="35299" y="1"/>
                  </a:moveTo>
                  <a:cubicBezTo>
                    <a:pt x="32182" y="1"/>
                    <a:pt x="29724" y="2665"/>
                    <a:pt x="28048" y="5062"/>
                  </a:cubicBezTo>
                  <a:cubicBezTo>
                    <a:pt x="28048" y="5062"/>
                    <a:pt x="28048" y="5062"/>
                    <a:pt x="28048" y="5063"/>
                  </a:cubicBezTo>
                  <a:lnTo>
                    <a:pt x="28048" y="5063"/>
                  </a:lnTo>
                  <a:cubicBezTo>
                    <a:pt x="28048" y="5063"/>
                    <a:pt x="28048" y="5063"/>
                    <a:pt x="28048" y="5063"/>
                  </a:cubicBezTo>
                  <a:lnTo>
                    <a:pt x="28048" y="5063"/>
                  </a:lnTo>
                  <a:cubicBezTo>
                    <a:pt x="26818" y="6813"/>
                    <a:pt x="25278" y="8191"/>
                    <a:pt x="23140" y="8633"/>
                  </a:cubicBezTo>
                  <a:cubicBezTo>
                    <a:pt x="22546" y="8756"/>
                    <a:pt x="21938" y="8802"/>
                    <a:pt x="21325" y="8802"/>
                  </a:cubicBezTo>
                  <a:cubicBezTo>
                    <a:pt x="20120" y="8802"/>
                    <a:pt x="18896" y="8623"/>
                    <a:pt x="17723" y="8497"/>
                  </a:cubicBezTo>
                  <a:cubicBezTo>
                    <a:pt x="16680" y="8382"/>
                    <a:pt x="15667" y="8306"/>
                    <a:pt x="14659" y="8306"/>
                  </a:cubicBezTo>
                  <a:cubicBezTo>
                    <a:pt x="13389" y="8306"/>
                    <a:pt x="12128" y="8428"/>
                    <a:pt x="10832" y="8747"/>
                  </a:cubicBezTo>
                  <a:cubicBezTo>
                    <a:pt x="9746" y="9015"/>
                    <a:pt x="8688" y="9379"/>
                    <a:pt x="7608" y="9679"/>
                  </a:cubicBezTo>
                  <a:cubicBezTo>
                    <a:pt x="6599" y="9953"/>
                    <a:pt x="5577" y="10264"/>
                    <a:pt x="4675" y="10813"/>
                  </a:cubicBezTo>
                  <a:cubicBezTo>
                    <a:pt x="3003" y="11835"/>
                    <a:pt x="2597" y="14007"/>
                    <a:pt x="2920" y="15793"/>
                  </a:cubicBezTo>
                  <a:cubicBezTo>
                    <a:pt x="3200" y="17347"/>
                    <a:pt x="4121" y="18995"/>
                    <a:pt x="5786" y="19251"/>
                  </a:cubicBezTo>
                  <a:cubicBezTo>
                    <a:pt x="6550" y="19370"/>
                    <a:pt x="7310" y="19370"/>
                    <a:pt x="8062" y="19585"/>
                  </a:cubicBezTo>
                  <a:cubicBezTo>
                    <a:pt x="8771" y="19783"/>
                    <a:pt x="9280" y="20285"/>
                    <a:pt x="9130" y="21049"/>
                  </a:cubicBezTo>
                  <a:cubicBezTo>
                    <a:pt x="8958" y="21909"/>
                    <a:pt x="8055" y="22428"/>
                    <a:pt x="7291" y="22650"/>
                  </a:cubicBezTo>
                  <a:cubicBezTo>
                    <a:pt x="6222" y="22954"/>
                    <a:pt x="5069" y="22780"/>
                    <a:pt x="3989" y="23061"/>
                  </a:cubicBezTo>
                  <a:cubicBezTo>
                    <a:pt x="3206" y="23265"/>
                    <a:pt x="2442" y="23855"/>
                    <a:pt x="1976" y="24506"/>
                  </a:cubicBezTo>
                  <a:cubicBezTo>
                    <a:pt x="0" y="27278"/>
                    <a:pt x="2305" y="30955"/>
                    <a:pt x="4085" y="33171"/>
                  </a:cubicBezTo>
                  <a:cubicBezTo>
                    <a:pt x="5177" y="34527"/>
                    <a:pt x="6455" y="35560"/>
                    <a:pt x="7864" y="36563"/>
                  </a:cubicBezTo>
                  <a:cubicBezTo>
                    <a:pt x="9518" y="37746"/>
                    <a:pt x="11232" y="38874"/>
                    <a:pt x="13167" y="39537"/>
                  </a:cubicBezTo>
                  <a:cubicBezTo>
                    <a:pt x="14191" y="39892"/>
                    <a:pt x="15246" y="40041"/>
                    <a:pt x="16306" y="40041"/>
                  </a:cubicBezTo>
                  <a:cubicBezTo>
                    <a:pt x="17138" y="40041"/>
                    <a:pt x="17974" y="39949"/>
                    <a:pt x="18798" y="39794"/>
                  </a:cubicBezTo>
                  <a:cubicBezTo>
                    <a:pt x="20052" y="39555"/>
                    <a:pt x="21254" y="39113"/>
                    <a:pt x="22466" y="38725"/>
                  </a:cubicBezTo>
                  <a:cubicBezTo>
                    <a:pt x="23905" y="38272"/>
                    <a:pt x="25361" y="37871"/>
                    <a:pt x="26819" y="37495"/>
                  </a:cubicBezTo>
                  <a:cubicBezTo>
                    <a:pt x="32301" y="36073"/>
                    <a:pt x="37891" y="35130"/>
                    <a:pt x="43397" y="33810"/>
                  </a:cubicBezTo>
                  <a:cubicBezTo>
                    <a:pt x="48538" y="32581"/>
                    <a:pt x="54086" y="31134"/>
                    <a:pt x="58499" y="28102"/>
                  </a:cubicBezTo>
                  <a:cubicBezTo>
                    <a:pt x="59455" y="27444"/>
                    <a:pt x="60326" y="26680"/>
                    <a:pt x="61103" y="25820"/>
                  </a:cubicBezTo>
                  <a:cubicBezTo>
                    <a:pt x="61933" y="24913"/>
                    <a:pt x="62829" y="24119"/>
                    <a:pt x="63719" y="23276"/>
                  </a:cubicBezTo>
                  <a:cubicBezTo>
                    <a:pt x="65307" y="21783"/>
                    <a:pt x="66221" y="19753"/>
                    <a:pt x="66466" y="17585"/>
                  </a:cubicBezTo>
                  <a:cubicBezTo>
                    <a:pt x="66710" y="15412"/>
                    <a:pt x="66412" y="13083"/>
                    <a:pt x="65199" y="11212"/>
                  </a:cubicBezTo>
                  <a:cubicBezTo>
                    <a:pt x="64173" y="9643"/>
                    <a:pt x="62410" y="8861"/>
                    <a:pt x="60619" y="8574"/>
                  </a:cubicBezTo>
                  <a:cubicBezTo>
                    <a:pt x="60012" y="8478"/>
                    <a:pt x="59404" y="8440"/>
                    <a:pt x="58796" y="8440"/>
                  </a:cubicBezTo>
                  <a:cubicBezTo>
                    <a:pt x="57050" y="8440"/>
                    <a:pt x="55303" y="8754"/>
                    <a:pt x="53567" y="8914"/>
                  </a:cubicBezTo>
                  <a:cubicBezTo>
                    <a:pt x="53190" y="8947"/>
                    <a:pt x="52820" y="8964"/>
                    <a:pt x="52456" y="8964"/>
                  </a:cubicBezTo>
                  <a:cubicBezTo>
                    <a:pt x="49986" y="8964"/>
                    <a:pt x="47826" y="8191"/>
                    <a:pt x="45702" y="6769"/>
                  </a:cubicBezTo>
                  <a:cubicBezTo>
                    <a:pt x="43838" y="5528"/>
                    <a:pt x="42322" y="3933"/>
                    <a:pt x="40680" y="2434"/>
                  </a:cubicBezTo>
                  <a:cubicBezTo>
                    <a:pt x="39407" y="1276"/>
                    <a:pt x="37879" y="344"/>
                    <a:pt x="36165" y="69"/>
                  </a:cubicBezTo>
                  <a:cubicBezTo>
                    <a:pt x="35871" y="23"/>
                    <a:pt x="35582" y="1"/>
                    <a:pt x="35299"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6" name="Google Shape;116;p6"/>
            <p:cNvSpPr/>
            <p:nvPr/>
          </p:nvSpPr>
          <p:spPr>
            <a:xfrm>
              <a:off x="1279900" y="4180950"/>
              <a:ext cx="1835325" cy="1082800"/>
            </a:xfrm>
            <a:custGeom>
              <a:avLst/>
              <a:gdLst/>
              <a:ahLst/>
              <a:cxnLst/>
              <a:rect l="l" t="t" r="r" b="b"/>
              <a:pathLst>
                <a:path w="73413" h="43312" extrusionOk="0">
                  <a:moveTo>
                    <a:pt x="39177" y="229"/>
                  </a:moveTo>
                  <a:cubicBezTo>
                    <a:pt x="40984" y="229"/>
                    <a:pt x="42704" y="1143"/>
                    <a:pt x="44114" y="2269"/>
                  </a:cubicBezTo>
                  <a:cubicBezTo>
                    <a:pt x="46026" y="3786"/>
                    <a:pt x="47590" y="5673"/>
                    <a:pt x="49543" y="7154"/>
                  </a:cubicBezTo>
                  <a:cubicBezTo>
                    <a:pt x="51376" y="8557"/>
                    <a:pt x="53532" y="9805"/>
                    <a:pt x="55855" y="10103"/>
                  </a:cubicBezTo>
                  <a:cubicBezTo>
                    <a:pt x="56391" y="10171"/>
                    <a:pt x="56925" y="10199"/>
                    <a:pt x="57457" y="10199"/>
                  </a:cubicBezTo>
                  <a:cubicBezTo>
                    <a:pt x="59705" y="10199"/>
                    <a:pt x="61923" y="9698"/>
                    <a:pt x="64173" y="9549"/>
                  </a:cubicBezTo>
                  <a:cubicBezTo>
                    <a:pt x="64522" y="9526"/>
                    <a:pt x="64874" y="9513"/>
                    <a:pt x="65227" y="9513"/>
                  </a:cubicBezTo>
                  <a:cubicBezTo>
                    <a:pt x="67008" y="9513"/>
                    <a:pt x="68810" y="9839"/>
                    <a:pt x="70301" y="10856"/>
                  </a:cubicBezTo>
                  <a:cubicBezTo>
                    <a:pt x="72415" y="12302"/>
                    <a:pt x="73060" y="15138"/>
                    <a:pt x="73065" y="17545"/>
                  </a:cubicBezTo>
                  <a:cubicBezTo>
                    <a:pt x="73071" y="20119"/>
                    <a:pt x="72182" y="22729"/>
                    <a:pt x="70355" y="24568"/>
                  </a:cubicBezTo>
                  <a:cubicBezTo>
                    <a:pt x="69572" y="25344"/>
                    <a:pt x="68682" y="26006"/>
                    <a:pt x="67888" y="26772"/>
                  </a:cubicBezTo>
                  <a:cubicBezTo>
                    <a:pt x="66885" y="27732"/>
                    <a:pt x="66025" y="28754"/>
                    <a:pt x="64909" y="29602"/>
                  </a:cubicBezTo>
                  <a:cubicBezTo>
                    <a:pt x="62770" y="31232"/>
                    <a:pt x="60268" y="32313"/>
                    <a:pt x="57760" y="33250"/>
                  </a:cubicBezTo>
                  <a:cubicBezTo>
                    <a:pt x="55133" y="34236"/>
                    <a:pt x="52432" y="35030"/>
                    <a:pt x="49716" y="35735"/>
                  </a:cubicBezTo>
                  <a:cubicBezTo>
                    <a:pt x="44287" y="37144"/>
                    <a:pt x="38769" y="38147"/>
                    <a:pt x="33306" y="39384"/>
                  </a:cubicBezTo>
                  <a:cubicBezTo>
                    <a:pt x="30576" y="39999"/>
                    <a:pt x="27860" y="40686"/>
                    <a:pt x="25184" y="41498"/>
                  </a:cubicBezTo>
                  <a:cubicBezTo>
                    <a:pt x="22780" y="42222"/>
                    <a:pt x="20479" y="43081"/>
                    <a:pt x="17936" y="43081"/>
                  </a:cubicBezTo>
                  <a:cubicBezTo>
                    <a:pt x="17919" y="43081"/>
                    <a:pt x="17903" y="43081"/>
                    <a:pt x="17886" y="43081"/>
                  </a:cubicBezTo>
                  <a:cubicBezTo>
                    <a:pt x="15551" y="43075"/>
                    <a:pt x="13413" y="42160"/>
                    <a:pt x="11466" y="40942"/>
                  </a:cubicBezTo>
                  <a:cubicBezTo>
                    <a:pt x="9543" y="39743"/>
                    <a:pt x="7608" y="38338"/>
                    <a:pt x="6056" y="36673"/>
                  </a:cubicBezTo>
                  <a:cubicBezTo>
                    <a:pt x="3608" y="34051"/>
                    <a:pt x="0" y="28401"/>
                    <a:pt x="4324" y="25774"/>
                  </a:cubicBezTo>
                  <a:cubicBezTo>
                    <a:pt x="6229" y="24747"/>
                    <a:pt x="8588" y="25726"/>
                    <a:pt x="10367" y="24328"/>
                  </a:cubicBezTo>
                  <a:cubicBezTo>
                    <a:pt x="11323" y="23576"/>
                    <a:pt x="11700" y="22203"/>
                    <a:pt x="10755" y="21313"/>
                  </a:cubicBezTo>
                  <a:cubicBezTo>
                    <a:pt x="9639" y="20262"/>
                    <a:pt x="7817" y="20716"/>
                    <a:pt x="6469" y="20339"/>
                  </a:cubicBezTo>
                  <a:cubicBezTo>
                    <a:pt x="5399" y="20041"/>
                    <a:pt x="4826" y="18865"/>
                    <a:pt x="4449" y="17922"/>
                  </a:cubicBezTo>
                  <a:cubicBezTo>
                    <a:pt x="3947" y="16685"/>
                    <a:pt x="3906" y="15299"/>
                    <a:pt x="4306" y="14039"/>
                  </a:cubicBezTo>
                  <a:cubicBezTo>
                    <a:pt x="5094" y="11591"/>
                    <a:pt x="7842" y="11150"/>
                    <a:pt x="9986" y="10522"/>
                  </a:cubicBezTo>
                  <a:cubicBezTo>
                    <a:pt x="11215" y="10164"/>
                    <a:pt x="12409" y="9758"/>
                    <a:pt x="13671" y="9501"/>
                  </a:cubicBezTo>
                  <a:cubicBezTo>
                    <a:pt x="14517" y="9323"/>
                    <a:pt x="15361" y="9258"/>
                    <a:pt x="16210" y="9258"/>
                  </a:cubicBezTo>
                  <a:cubicBezTo>
                    <a:pt x="16762" y="9258"/>
                    <a:pt x="17316" y="9286"/>
                    <a:pt x="17874" y="9328"/>
                  </a:cubicBezTo>
                  <a:cubicBezTo>
                    <a:pt x="19822" y="9470"/>
                    <a:pt x="21866" y="9868"/>
                    <a:pt x="23858" y="9868"/>
                  </a:cubicBezTo>
                  <a:cubicBezTo>
                    <a:pt x="25305" y="9868"/>
                    <a:pt x="26725" y="9658"/>
                    <a:pt x="28062" y="8987"/>
                  </a:cubicBezTo>
                  <a:cubicBezTo>
                    <a:pt x="29902" y="8055"/>
                    <a:pt x="31036" y="6371"/>
                    <a:pt x="32231" y="4765"/>
                  </a:cubicBezTo>
                  <a:cubicBezTo>
                    <a:pt x="33634" y="2878"/>
                    <a:pt x="35443" y="1074"/>
                    <a:pt x="37766" y="423"/>
                  </a:cubicBezTo>
                  <a:cubicBezTo>
                    <a:pt x="38240" y="290"/>
                    <a:pt x="38711" y="229"/>
                    <a:pt x="39177" y="229"/>
                  </a:cubicBezTo>
                  <a:close/>
                  <a:moveTo>
                    <a:pt x="39181" y="1"/>
                  </a:moveTo>
                  <a:cubicBezTo>
                    <a:pt x="37661" y="1"/>
                    <a:pt x="36166" y="664"/>
                    <a:pt x="34983" y="1583"/>
                  </a:cubicBezTo>
                  <a:cubicBezTo>
                    <a:pt x="33025" y="3093"/>
                    <a:pt x="31878" y="5166"/>
                    <a:pt x="30253" y="6969"/>
                  </a:cubicBezTo>
                  <a:cubicBezTo>
                    <a:pt x="28904" y="8468"/>
                    <a:pt x="27154" y="9370"/>
                    <a:pt x="25154" y="9585"/>
                  </a:cubicBezTo>
                  <a:cubicBezTo>
                    <a:pt x="24748" y="9628"/>
                    <a:pt x="24341" y="9646"/>
                    <a:pt x="23932" y="9646"/>
                  </a:cubicBezTo>
                  <a:cubicBezTo>
                    <a:pt x="22553" y="9646"/>
                    <a:pt x="21162" y="9438"/>
                    <a:pt x="19803" y="9286"/>
                  </a:cubicBezTo>
                  <a:cubicBezTo>
                    <a:pt x="18637" y="9151"/>
                    <a:pt x="17440" y="9007"/>
                    <a:pt x="16252" y="9007"/>
                  </a:cubicBezTo>
                  <a:cubicBezTo>
                    <a:pt x="15707" y="9007"/>
                    <a:pt x="15163" y="9038"/>
                    <a:pt x="14625" y="9113"/>
                  </a:cubicBezTo>
                  <a:cubicBezTo>
                    <a:pt x="12624" y="9394"/>
                    <a:pt x="10744" y="10075"/>
                    <a:pt x="8809" y="10618"/>
                  </a:cubicBezTo>
                  <a:cubicBezTo>
                    <a:pt x="7417" y="11006"/>
                    <a:pt x="5912" y="11423"/>
                    <a:pt x="4915" y="12528"/>
                  </a:cubicBezTo>
                  <a:cubicBezTo>
                    <a:pt x="3840" y="13722"/>
                    <a:pt x="3655" y="15425"/>
                    <a:pt x="3925" y="16941"/>
                  </a:cubicBezTo>
                  <a:cubicBezTo>
                    <a:pt x="4151" y="18195"/>
                    <a:pt x="4820" y="19689"/>
                    <a:pt x="5954" y="20370"/>
                  </a:cubicBezTo>
                  <a:cubicBezTo>
                    <a:pt x="6880" y="20919"/>
                    <a:pt x="8188" y="20709"/>
                    <a:pt x="9203" y="20901"/>
                  </a:cubicBezTo>
                  <a:cubicBezTo>
                    <a:pt x="10110" y="21075"/>
                    <a:pt x="11072" y="21522"/>
                    <a:pt x="11096" y="22567"/>
                  </a:cubicBezTo>
                  <a:cubicBezTo>
                    <a:pt x="11119" y="23404"/>
                    <a:pt x="10380" y="24102"/>
                    <a:pt x="9729" y="24490"/>
                  </a:cubicBezTo>
                  <a:cubicBezTo>
                    <a:pt x="8079" y="25479"/>
                    <a:pt x="5936" y="24655"/>
                    <a:pt x="4226" y="25569"/>
                  </a:cubicBezTo>
                  <a:lnTo>
                    <a:pt x="4226" y="25569"/>
                  </a:lnTo>
                  <a:cubicBezTo>
                    <a:pt x="4221" y="25571"/>
                    <a:pt x="4216" y="25573"/>
                    <a:pt x="4211" y="25577"/>
                  </a:cubicBezTo>
                  <a:cubicBezTo>
                    <a:pt x="4211" y="25577"/>
                    <a:pt x="4211" y="25577"/>
                    <a:pt x="4211" y="25577"/>
                  </a:cubicBezTo>
                  <a:lnTo>
                    <a:pt x="4211" y="25577"/>
                  </a:lnTo>
                  <a:cubicBezTo>
                    <a:pt x="4207" y="25579"/>
                    <a:pt x="4203" y="25581"/>
                    <a:pt x="4199" y="25584"/>
                  </a:cubicBezTo>
                  <a:lnTo>
                    <a:pt x="4199" y="25584"/>
                  </a:lnTo>
                  <a:cubicBezTo>
                    <a:pt x="1220" y="27401"/>
                    <a:pt x="1937" y="30770"/>
                    <a:pt x="3380" y="33393"/>
                  </a:cubicBezTo>
                  <a:cubicBezTo>
                    <a:pt x="5136" y="36601"/>
                    <a:pt x="7930" y="38864"/>
                    <a:pt x="10923" y="40865"/>
                  </a:cubicBezTo>
                  <a:cubicBezTo>
                    <a:pt x="12488" y="41910"/>
                    <a:pt x="14184" y="42752"/>
                    <a:pt x="16035" y="43122"/>
                  </a:cubicBezTo>
                  <a:cubicBezTo>
                    <a:pt x="16686" y="43254"/>
                    <a:pt x="17344" y="43311"/>
                    <a:pt x="18003" y="43311"/>
                  </a:cubicBezTo>
                  <a:cubicBezTo>
                    <a:pt x="19290" y="43311"/>
                    <a:pt x="20580" y="43092"/>
                    <a:pt x="21827" y="42775"/>
                  </a:cubicBezTo>
                  <a:cubicBezTo>
                    <a:pt x="24497" y="42100"/>
                    <a:pt x="27094" y="41146"/>
                    <a:pt x="29770" y="40465"/>
                  </a:cubicBezTo>
                  <a:cubicBezTo>
                    <a:pt x="32488" y="39771"/>
                    <a:pt x="35222" y="39181"/>
                    <a:pt x="37964" y="38602"/>
                  </a:cubicBezTo>
                  <a:cubicBezTo>
                    <a:pt x="43446" y="37442"/>
                    <a:pt x="48945" y="36331"/>
                    <a:pt x="54309" y="34672"/>
                  </a:cubicBezTo>
                  <a:cubicBezTo>
                    <a:pt x="59050" y="33197"/>
                    <a:pt x="64113" y="31370"/>
                    <a:pt x="67476" y="27541"/>
                  </a:cubicBezTo>
                  <a:cubicBezTo>
                    <a:pt x="68958" y="25857"/>
                    <a:pt x="70921" y="24741"/>
                    <a:pt x="72026" y="22734"/>
                  </a:cubicBezTo>
                  <a:cubicBezTo>
                    <a:pt x="73071" y="20830"/>
                    <a:pt x="73412" y="18559"/>
                    <a:pt x="73250" y="16410"/>
                  </a:cubicBezTo>
                  <a:cubicBezTo>
                    <a:pt x="73101" y="14463"/>
                    <a:pt x="72415" y="12481"/>
                    <a:pt x="70976" y="11114"/>
                  </a:cubicBezTo>
                  <a:cubicBezTo>
                    <a:pt x="69691" y="9888"/>
                    <a:pt x="67870" y="9453"/>
                    <a:pt x="66156" y="9322"/>
                  </a:cubicBezTo>
                  <a:cubicBezTo>
                    <a:pt x="65821" y="9296"/>
                    <a:pt x="65487" y="9285"/>
                    <a:pt x="65154" y="9285"/>
                  </a:cubicBezTo>
                  <a:cubicBezTo>
                    <a:pt x="62952" y="9285"/>
                    <a:pt x="60772" y="9788"/>
                    <a:pt x="58584" y="9949"/>
                  </a:cubicBezTo>
                  <a:cubicBezTo>
                    <a:pt x="58286" y="9971"/>
                    <a:pt x="57992" y="9982"/>
                    <a:pt x="57702" y="9982"/>
                  </a:cubicBezTo>
                  <a:cubicBezTo>
                    <a:pt x="55125" y="9982"/>
                    <a:pt x="52845" y="9117"/>
                    <a:pt x="50665" y="7674"/>
                  </a:cubicBezTo>
                  <a:cubicBezTo>
                    <a:pt x="48444" y="6211"/>
                    <a:pt x="46707" y="4276"/>
                    <a:pt x="44753" y="2507"/>
                  </a:cubicBezTo>
                  <a:cubicBezTo>
                    <a:pt x="43326" y="1217"/>
                    <a:pt x="41606" y="208"/>
                    <a:pt x="39665" y="23"/>
                  </a:cubicBezTo>
                  <a:cubicBezTo>
                    <a:pt x="39504" y="8"/>
                    <a:pt x="39342" y="1"/>
                    <a:pt x="39181" y="1"/>
                  </a:cubicBezTo>
                  <a:close/>
                </a:path>
              </a:pathLst>
            </a:custGeom>
            <a:solidFill>
              <a:schemeClr val="lt2"/>
            </a:solidFill>
            <a:ln>
              <a:noFill/>
            </a:ln>
            <a:effectLst>
              <a:outerShdw blurRad="271463" dist="114300" dir="45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117" name="Google Shape;117;p6"/>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118" name="Google Shape;118;p6"/>
          <p:cNvSpPr txBox="1">
            <a:spLocks noGrp="1"/>
          </p:cNvSpPr>
          <p:nvPr>
            <p:ph type="title"/>
          </p:nvPr>
        </p:nvSpPr>
        <p:spPr>
          <a:xfrm>
            <a:off x="2246800" y="540000"/>
            <a:ext cx="46503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3100" b="0">
                <a:latin typeface="Syncopate"/>
                <a:ea typeface="Syncopate"/>
                <a:cs typeface="Syncopate"/>
                <a:sym typeface="Syncopat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3104395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9"/>
        <p:cNvGrpSpPr/>
        <p:nvPr/>
      </p:nvGrpSpPr>
      <p:grpSpPr>
        <a:xfrm>
          <a:off x="0" y="0"/>
          <a:ext cx="0" cy="0"/>
          <a:chOff x="0" y="0"/>
          <a:chExt cx="0" cy="0"/>
        </a:xfrm>
      </p:grpSpPr>
      <p:pic>
        <p:nvPicPr>
          <p:cNvPr id="120" name="Google Shape;120;p7"/>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121" name="Google Shape;121;p7"/>
          <p:cNvSpPr txBox="1">
            <a:spLocks noGrp="1"/>
          </p:cNvSpPr>
          <p:nvPr>
            <p:ph type="title"/>
          </p:nvPr>
        </p:nvSpPr>
        <p:spPr>
          <a:xfrm>
            <a:off x="720000" y="540000"/>
            <a:ext cx="4373700" cy="564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22" name="Google Shape;122;p7"/>
          <p:cNvSpPr txBox="1">
            <a:spLocks noGrp="1"/>
          </p:cNvSpPr>
          <p:nvPr>
            <p:ph type="body" idx="1"/>
          </p:nvPr>
        </p:nvSpPr>
        <p:spPr>
          <a:xfrm>
            <a:off x="720000" y="1600900"/>
            <a:ext cx="3520500" cy="2651100"/>
          </a:xfrm>
          <a:prstGeom prst="rect">
            <a:avLst/>
          </a:prstGeom>
        </p:spPr>
        <p:txBody>
          <a:bodyPr spcFirstLastPara="1" wrap="square" lIns="91425" tIns="91425" rIns="91425" bIns="91425" anchor="ctr" anchorCtr="0">
            <a:noAutofit/>
          </a:bodyPr>
          <a:lstStyle>
            <a:lvl1pPr marL="457189" lvl="0" indent="-317492" rtl="0">
              <a:lnSpc>
                <a:spcPct val="100000"/>
              </a:lnSpc>
              <a:spcBef>
                <a:spcPts val="0"/>
              </a:spcBef>
              <a:spcAft>
                <a:spcPts val="0"/>
              </a:spcAft>
              <a:buClr>
                <a:schemeClr val="accent1"/>
              </a:buClr>
              <a:buSzPts val="1400"/>
              <a:buChar char="●"/>
              <a:defRPr sz="1400">
                <a:solidFill>
                  <a:srgbClr val="434343"/>
                </a:solidFill>
              </a:defRPr>
            </a:lvl1pPr>
            <a:lvl2pPr marL="914378" lvl="1" indent="-317492" rtl="0">
              <a:lnSpc>
                <a:spcPct val="115000"/>
              </a:lnSpc>
              <a:spcBef>
                <a:spcPts val="0"/>
              </a:spcBef>
              <a:spcAft>
                <a:spcPts val="0"/>
              </a:spcAft>
              <a:buClr>
                <a:srgbClr val="434343"/>
              </a:buClr>
              <a:buSzPts val="1400"/>
              <a:buChar char="○"/>
              <a:defRPr>
                <a:solidFill>
                  <a:srgbClr val="434343"/>
                </a:solidFill>
              </a:defRPr>
            </a:lvl2pPr>
            <a:lvl3pPr marL="1371566" lvl="2" indent="-317492" rtl="0">
              <a:lnSpc>
                <a:spcPct val="115000"/>
              </a:lnSpc>
              <a:spcBef>
                <a:spcPts val="0"/>
              </a:spcBef>
              <a:spcAft>
                <a:spcPts val="0"/>
              </a:spcAft>
              <a:buClr>
                <a:srgbClr val="434343"/>
              </a:buClr>
              <a:buSzPts val="1400"/>
              <a:buChar char="■"/>
              <a:defRPr>
                <a:solidFill>
                  <a:srgbClr val="434343"/>
                </a:solidFill>
              </a:defRPr>
            </a:lvl3pPr>
            <a:lvl4pPr marL="1828754" lvl="3" indent="-317492" rtl="0">
              <a:lnSpc>
                <a:spcPct val="115000"/>
              </a:lnSpc>
              <a:spcBef>
                <a:spcPts val="0"/>
              </a:spcBef>
              <a:spcAft>
                <a:spcPts val="0"/>
              </a:spcAft>
              <a:buClr>
                <a:srgbClr val="434343"/>
              </a:buClr>
              <a:buSzPts val="1400"/>
              <a:buChar char="●"/>
              <a:defRPr>
                <a:solidFill>
                  <a:srgbClr val="434343"/>
                </a:solidFill>
              </a:defRPr>
            </a:lvl4pPr>
            <a:lvl5pPr marL="2285943" lvl="4" indent="-317492" rtl="0">
              <a:lnSpc>
                <a:spcPct val="115000"/>
              </a:lnSpc>
              <a:spcBef>
                <a:spcPts val="0"/>
              </a:spcBef>
              <a:spcAft>
                <a:spcPts val="0"/>
              </a:spcAft>
              <a:buClr>
                <a:srgbClr val="434343"/>
              </a:buClr>
              <a:buSzPts val="1400"/>
              <a:buChar char="○"/>
              <a:defRPr>
                <a:solidFill>
                  <a:srgbClr val="434343"/>
                </a:solidFill>
              </a:defRPr>
            </a:lvl5pPr>
            <a:lvl6pPr marL="2743132" lvl="5" indent="-317492" rtl="0">
              <a:lnSpc>
                <a:spcPct val="115000"/>
              </a:lnSpc>
              <a:spcBef>
                <a:spcPts val="0"/>
              </a:spcBef>
              <a:spcAft>
                <a:spcPts val="0"/>
              </a:spcAft>
              <a:buClr>
                <a:srgbClr val="434343"/>
              </a:buClr>
              <a:buSzPts val="1400"/>
              <a:buChar char="■"/>
              <a:defRPr>
                <a:solidFill>
                  <a:srgbClr val="434343"/>
                </a:solidFill>
              </a:defRPr>
            </a:lvl6pPr>
            <a:lvl7pPr marL="3200320" lvl="6" indent="-317492" rtl="0">
              <a:lnSpc>
                <a:spcPct val="115000"/>
              </a:lnSpc>
              <a:spcBef>
                <a:spcPts val="0"/>
              </a:spcBef>
              <a:spcAft>
                <a:spcPts val="0"/>
              </a:spcAft>
              <a:buClr>
                <a:srgbClr val="434343"/>
              </a:buClr>
              <a:buSzPts val="1400"/>
              <a:buChar char="●"/>
              <a:defRPr>
                <a:solidFill>
                  <a:srgbClr val="434343"/>
                </a:solidFill>
              </a:defRPr>
            </a:lvl7pPr>
            <a:lvl8pPr marL="3657509" lvl="7" indent="-317492" rtl="0">
              <a:lnSpc>
                <a:spcPct val="115000"/>
              </a:lnSpc>
              <a:spcBef>
                <a:spcPts val="0"/>
              </a:spcBef>
              <a:spcAft>
                <a:spcPts val="0"/>
              </a:spcAft>
              <a:buClr>
                <a:srgbClr val="434343"/>
              </a:buClr>
              <a:buSzPts val="1400"/>
              <a:buChar char="○"/>
              <a:defRPr>
                <a:solidFill>
                  <a:srgbClr val="434343"/>
                </a:solidFill>
              </a:defRPr>
            </a:lvl8pPr>
            <a:lvl9pPr marL="4114697" lvl="8" indent="-317492" rtl="0">
              <a:lnSpc>
                <a:spcPct val="115000"/>
              </a:lnSpc>
              <a:spcBef>
                <a:spcPts val="0"/>
              </a:spcBef>
              <a:spcAft>
                <a:spcPts val="0"/>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27033077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23"/>
        <p:cNvGrpSpPr/>
        <p:nvPr/>
      </p:nvGrpSpPr>
      <p:grpSpPr>
        <a:xfrm>
          <a:off x="0" y="0"/>
          <a:ext cx="0" cy="0"/>
          <a:chOff x="0" y="0"/>
          <a:chExt cx="0" cy="0"/>
        </a:xfrm>
      </p:grpSpPr>
      <p:grpSp>
        <p:nvGrpSpPr>
          <p:cNvPr id="124" name="Google Shape;124;p8"/>
          <p:cNvGrpSpPr/>
          <p:nvPr/>
        </p:nvGrpSpPr>
        <p:grpSpPr>
          <a:xfrm rot="-6659065" flipH="1">
            <a:off x="5284842" y="-2254896"/>
            <a:ext cx="7481465" cy="5122184"/>
            <a:chOff x="6480375" y="-338325"/>
            <a:chExt cx="3284562" cy="2248555"/>
          </a:xfrm>
        </p:grpSpPr>
        <p:sp>
          <p:nvSpPr>
            <p:cNvPr id="125" name="Google Shape;125;p8"/>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8"/>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8"/>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8"/>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8"/>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8"/>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1" name="Google Shape;131;p8"/>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2" name="Google Shape;132;p8"/>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8"/>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8"/>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8"/>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36" name="Google Shape;136;p8"/>
          <p:cNvGrpSpPr/>
          <p:nvPr/>
        </p:nvGrpSpPr>
        <p:grpSpPr>
          <a:xfrm rot="652282" flipH="1">
            <a:off x="1017667" y="3923857"/>
            <a:ext cx="7481507" cy="5122417"/>
            <a:chOff x="6480375" y="-338325"/>
            <a:chExt cx="3284562" cy="2248555"/>
          </a:xfrm>
        </p:grpSpPr>
        <p:sp>
          <p:nvSpPr>
            <p:cNvPr id="137" name="Google Shape;137;p8"/>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8" name="Google Shape;138;p8"/>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9" name="Google Shape;139;p8"/>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0" name="Google Shape;140;p8"/>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 name="Google Shape;141;p8"/>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 name="Google Shape;142;p8"/>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3" name="Google Shape;143;p8"/>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 name="Google Shape;144;p8"/>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5" name="Google Shape;145;p8"/>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6" name="Google Shape;146;p8"/>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7" name="Google Shape;147;p8"/>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148" name="Google Shape;148;p8"/>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grpSp>
        <p:nvGrpSpPr>
          <p:cNvPr id="149" name="Google Shape;149;p8"/>
          <p:cNvGrpSpPr/>
          <p:nvPr/>
        </p:nvGrpSpPr>
        <p:grpSpPr>
          <a:xfrm rot="8686161" flipH="1">
            <a:off x="-4087287" y="-1895104"/>
            <a:ext cx="7481615" cy="5122229"/>
            <a:chOff x="6480375" y="-338325"/>
            <a:chExt cx="3284562" cy="2248555"/>
          </a:xfrm>
        </p:grpSpPr>
        <p:sp>
          <p:nvSpPr>
            <p:cNvPr id="150" name="Google Shape;150;p8"/>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1" name="Google Shape;151;p8"/>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8"/>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8"/>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8"/>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5" name="Google Shape;155;p8"/>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6" name="Google Shape;156;p8"/>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7" name="Google Shape;157;p8"/>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8" name="Google Shape;158;p8"/>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9" name="Google Shape;159;p8"/>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0" name="Google Shape;160;p8"/>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61" name="Google Shape;16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extLst>
      <p:ext uri="{BB962C8B-B14F-4D97-AF65-F5344CB8AC3E}">
        <p14:creationId xmlns:p14="http://schemas.microsoft.com/office/powerpoint/2010/main" val="2168982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54619-8AB6-42A2-B216-2A65FA66A1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10B3B4-7491-4EB1-9E32-128E6805C8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CFC752-3140-491E-BB53-0BCE01DE60EE}"/>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5" name="Footer Placeholder 4">
            <a:extLst>
              <a:ext uri="{FF2B5EF4-FFF2-40B4-BE49-F238E27FC236}">
                <a16:creationId xmlns:a16="http://schemas.microsoft.com/office/drawing/2014/main" id="{C5506C22-3963-4B5A-9FFA-FD54A62AE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6F2B3-AC0B-4BEC-BD1B-3C2B91C1CE57}"/>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40346184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2"/>
        <p:cNvGrpSpPr/>
        <p:nvPr/>
      </p:nvGrpSpPr>
      <p:grpSpPr>
        <a:xfrm>
          <a:off x="0" y="0"/>
          <a:ext cx="0" cy="0"/>
          <a:chOff x="0" y="0"/>
          <a:chExt cx="0" cy="0"/>
        </a:xfrm>
      </p:grpSpPr>
      <p:grpSp>
        <p:nvGrpSpPr>
          <p:cNvPr id="163" name="Google Shape;163;p9"/>
          <p:cNvGrpSpPr/>
          <p:nvPr/>
        </p:nvGrpSpPr>
        <p:grpSpPr>
          <a:xfrm rot="-294418">
            <a:off x="592948" y="-228748"/>
            <a:ext cx="7959323" cy="5448817"/>
            <a:chOff x="1204925" y="266700"/>
            <a:chExt cx="6734164" cy="4610094"/>
          </a:xfrm>
        </p:grpSpPr>
        <p:sp>
          <p:nvSpPr>
            <p:cNvPr id="164" name="Google Shape;164;p9"/>
            <p:cNvSpPr/>
            <p:nvPr/>
          </p:nvSpPr>
          <p:spPr>
            <a:xfrm>
              <a:off x="1204925" y="266700"/>
              <a:ext cx="6734164" cy="4610094"/>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85750" dist="123825"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5" name="Google Shape;165;p9"/>
            <p:cNvSpPr/>
            <p:nvPr/>
          </p:nvSpPr>
          <p:spPr>
            <a:xfrm>
              <a:off x="1762552" y="669887"/>
              <a:ext cx="5586769" cy="3797514"/>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85750" dist="123825"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6" name="Google Shape;166;p9"/>
            <p:cNvSpPr/>
            <p:nvPr/>
          </p:nvSpPr>
          <p:spPr>
            <a:xfrm>
              <a:off x="1423507" y="486409"/>
              <a:ext cx="6263026" cy="4166305"/>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85750" dist="123825"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167" name="Google Shape;167;p9"/>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168" name="Google Shape;168;p9"/>
          <p:cNvSpPr txBox="1">
            <a:spLocks noGrp="1"/>
          </p:cNvSpPr>
          <p:nvPr>
            <p:ph type="title"/>
          </p:nvPr>
        </p:nvSpPr>
        <p:spPr>
          <a:xfrm>
            <a:off x="2286050" y="1676400"/>
            <a:ext cx="4572000" cy="68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9"/>
          <p:cNvSpPr txBox="1">
            <a:spLocks noGrp="1"/>
          </p:cNvSpPr>
          <p:nvPr>
            <p:ph type="subTitle" idx="1"/>
          </p:nvPr>
        </p:nvSpPr>
        <p:spPr>
          <a:xfrm>
            <a:off x="2286050" y="2360225"/>
            <a:ext cx="4572000" cy="115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5138021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0"/>
        <p:cNvGrpSpPr/>
        <p:nvPr/>
      </p:nvGrpSpPr>
      <p:grpSpPr>
        <a:xfrm>
          <a:off x="0" y="0"/>
          <a:ext cx="0" cy="0"/>
          <a:chOff x="0" y="0"/>
          <a:chExt cx="0" cy="0"/>
        </a:xfrm>
      </p:grpSpPr>
      <p:grpSp>
        <p:nvGrpSpPr>
          <p:cNvPr id="171" name="Google Shape;171;p10"/>
          <p:cNvGrpSpPr/>
          <p:nvPr/>
        </p:nvGrpSpPr>
        <p:grpSpPr>
          <a:xfrm>
            <a:off x="-2489982" y="-674423"/>
            <a:ext cx="4427646" cy="4546072"/>
            <a:chOff x="3284775" y="2722475"/>
            <a:chExt cx="1681725" cy="1726575"/>
          </a:xfrm>
        </p:grpSpPr>
        <p:sp>
          <p:nvSpPr>
            <p:cNvPr id="172" name="Google Shape;172;p10"/>
            <p:cNvSpPr/>
            <p:nvPr/>
          </p:nvSpPr>
          <p:spPr>
            <a:xfrm>
              <a:off x="3284775" y="2722475"/>
              <a:ext cx="1681725" cy="1726575"/>
            </a:xfrm>
            <a:custGeom>
              <a:avLst/>
              <a:gdLst/>
              <a:ahLst/>
              <a:cxnLst/>
              <a:rect l="l" t="t" r="r" b="b"/>
              <a:pathLst>
                <a:path w="67269" h="69063" extrusionOk="0">
                  <a:moveTo>
                    <a:pt x="19555" y="753"/>
                  </a:moveTo>
                  <a:cubicBezTo>
                    <a:pt x="21181" y="753"/>
                    <a:pt x="22803" y="887"/>
                    <a:pt x="24264" y="1009"/>
                  </a:cubicBezTo>
                  <a:cubicBezTo>
                    <a:pt x="29387" y="1439"/>
                    <a:pt x="35942" y="2341"/>
                    <a:pt x="37085" y="8394"/>
                  </a:cubicBezTo>
                  <a:lnTo>
                    <a:pt x="37085" y="8394"/>
                  </a:lnTo>
                  <a:cubicBezTo>
                    <a:pt x="37085" y="8395"/>
                    <a:pt x="37085" y="8396"/>
                    <a:pt x="37086" y="8397"/>
                  </a:cubicBezTo>
                  <a:cubicBezTo>
                    <a:pt x="37086" y="8397"/>
                    <a:pt x="37086" y="8397"/>
                    <a:pt x="37086" y="8397"/>
                  </a:cubicBezTo>
                  <a:lnTo>
                    <a:pt x="37086" y="8397"/>
                  </a:lnTo>
                  <a:cubicBezTo>
                    <a:pt x="37086" y="8399"/>
                    <a:pt x="37086" y="8401"/>
                    <a:pt x="37087" y="8403"/>
                  </a:cubicBezTo>
                  <a:lnTo>
                    <a:pt x="37087" y="8403"/>
                  </a:lnTo>
                  <a:cubicBezTo>
                    <a:pt x="37674" y="11582"/>
                    <a:pt x="39202" y="14321"/>
                    <a:pt x="42645" y="14775"/>
                  </a:cubicBezTo>
                  <a:cubicBezTo>
                    <a:pt x="43253" y="14855"/>
                    <a:pt x="43860" y="14886"/>
                    <a:pt x="44467" y="14886"/>
                  </a:cubicBezTo>
                  <a:cubicBezTo>
                    <a:pt x="46612" y="14886"/>
                    <a:pt x="48749" y="14496"/>
                    <a:pt x="50895" y="14496"/>
                  </a:cubicBezTo>
                  <a:cubicBezTo>
                    <a:pt x="51622" y="14496"/>
                    <a:pt x="52349" y="14541"/>
                    <a:pt x="53079" y="14660"/>
                  </a:cubicBezTo>
                  <a:cubicBezTo>
                    <a:pt x="56655" y="15247"/>
                    <a:pt x="60436" y="17247"/>
                    <a:pt x="61313" y="21027"/>
                  </a:cubicBezTo>
                  <a:cubicBezTo>
                    <a:pt x="62258" y="25087"/>
                    <a:pt x="59223" y="28527"/>
                    <a:pt x="57192" y="31674"/>
                  </a:cubicBezTo>
                  <a:cubicBezTo>
                    <a:pt x="56196" y="33221"/>
                    <a:pt x="55378" y="34882"/>
                    <a:pt x="55097" y="36715"/>
                  </a:cubicBezTo>
                  <a:cubicBezTo>
                    <a:pt x="54792" y="38703"/>
                    <a:pt x="55265" y="40709"/>
                    <a:pt x="56125" y="42508"/>
                  </a:cubicBezTo>
                  <a:cubicBezTo>
                    <a:pt x="57032" y="44407"/>
                    <a:pt x="58554" y="45965"/>
                    <a:pt x="60293" y="47130"/>
                  </a:cubicBezTo>
                  <a:cubicBezTo>
                    <a:pt x="61726" y="48090"/>
                    <a:pt x="63457" y="48647"/>
                    <a:pt x="64622" y="49972"/>
                  </a:cubicBezTo>
                  <a:cubicBezTo>
                    <a:pt x="65918" y="51447"/>
                    <a:pt x="65596" y="53770"/>
                    <a:pt x="65154" y="55507"/>
                  </a:cubicBezTo>
                  <a:cubicBezTo>
                    <a:pt x="64711" y="57240"/>
                    <a:pt x="63876" y="58834"/>
                    <a:pt x="62848" y="60286"/>
                  </a:cubicBezTo>
                  <a:cubicBezTo>
                    <a:pt x="60687" y="63331"/>
                    <a:pt x="57456" y="65606"/>
                    <a:pt x="54011" y="66992"/>
                  </a:cubicBezTo>
                  <a:cubicBezTo>
                    <a:pt x="51806" y="67879"/>
                    <a:pt x="49422" y="68394"/>
                    <a:pt x="47043" y="68394"/>
                  </a:cubicBezTo>
                  <a:cubicBezTo>
                    <a:pt x="45818" y="68394"/>
                    <a:pt x="44595" y="68257"/>
                    <a:pt x="43398" y="67965"/>
                  </a:cubicBezTo>
                  <a:cubicBezTo>
                    <a:pt x="39433" y="66998"/>
                    <a:pt x="36829" y="64095"/>
                    <a:pt x="34524" y="60918"/>
                  </a:cubicBezTo>
                  <a:cubicBezTo>
                    <a:pt x="32326" y="57891"/>
                    <a:pt x="30123" y="54517"/>
                    <a:pt x="26521" y="53042"/>
                  </a:cubicBezTo>
                  <a:cubicBezTo>
                    <a:pt x="24805" y="52340"/>
                    <a:pt x="23043" y="52118"/>
                    <a:pt x="21261" y="52118"/>
                  </a:cubicBezTo>
                  <a:cubicBezTo>
                    <a:pt x="18191" y="52118"/>
                    <a:pt x="15059" y="52776"/>
                    <a:pt x="11984" y="52776"/>
                  </a:cubicBezTo>
                  <a:cubicBezTo>
                    <a:pt x="11540" y="52776"/>
                    <a:pt x="11097" y="52763"/>
                    <a:pt x="10655" y="52731"/>
                  </a:cubicBezTo>
                  <a:cubicBezTo>
                    <a:pt x="6284" y="52420"/>
                    <a:pt x="2264" y="49178"/>
                    <a:pt x="1703" y="44694"/>
                  </a:cubicBezTo>
                  <a:cubicBezTo>
                    <a:pt x="1422" y="42459"/>
                    <a:pt x="2330" y="40364"/>
                    <a:pt x="3865" y="38782"/>
                  </a:cubicBezTo>
                  <a:cubicBezTo>
                    <a:pt x="5328" y="37264"/>
                    <a:pt x="7244" y="36261"/>
                    <a:pt x="8773" y="34804"/>
                  </a:cubicBezTo>
                  <a:cubicBezTo>
                    <a:pt x="10458" y="33198"/>
                    <a:pt x="11114" y="31143"/>
                    <a:pt x="11395" y="28879"/>
                  </a:cubicBezTo>
                  <a:cubicBezTo>
                    <a:pt x="11700" y="26396"/>
                    <a:pt x="11598" y="23857"/>
                    <a:pt x="11144" y="21404"/>
                  </a:cubicBezTo>
                  <a:cubicBezTo>
                    <a:pt x="10231" y="16446"/>
                    <a:pt x="8027" y="11675"/>
                    <a:pt x="9407" y="6570"/>
                  </a:cubicBezTo>
                  <a:cubicBezTo>
                    <a:pt x="10720" y="1733"/>
                    <a:pt x="15151" y="753"/>
                    <a:pt x="19555" y="753"/>
                  </a:cubicBezTo>
                  <a:close/>
                  <a:moveTo>
                    <a:pt x="19310" y="1"/>
                  </a:moveTo>
                  <a:cubicBezTo>
                    <a:pt x="16366" y="1"/>
                    <a:pt x="13292" y="551"/>
                    <a:pt x="11031" y="2466"/>
                  </a:cubicBezTo>
                  <a:cubicBezTo>
                    <a:pt x="7633" y="5344"/>
                    <a:pt x="7961" y="10815"/>
                    <a:pt x="8809" y="14715"/>
                  </a:cubicBezTo>
                  <a:cubicBezTo>
                    <a:pt x="9330" y="17116"/>
                    <a:pt x="10088" y="19462"/>
                    <a:pt x="10535" y="21881"/>
                  </a:cubicBezTo>
                  <a:cubicBezTo>
                    <a:pt x="11025" y="24521"/>
                    <a:pt x="11019" y="27393"/>
                    <a:pt x="10529" y="30026"/>
                  </a:cubicBezTo>
                  <a:cubicBezTo>
                    <a:pt x="10033" y="32666"/>
                    <a:pt x="8475" y="34331"/>
                    <a:pt x="6391" y="35879"/>
                  </a:cubicBezTo>
                  <a:cubicBezTo>
                    <a:pt x="4766" y="37085"/>
                    <a:pt x="3148" y="38231"/>
                    <a:pt x="2062" y="39976"/>
                  </a:cubicBezTo>
                  <a:cubicBezTo>
                    <a:pt x="1" y="43278"/>
                    <a:pt x="1117" y="47362"/>
                    <a:pt x="3572" y="50097"/>
                  </a:cubicBezTo>
                  <a:cubicBezTo>
                    <a:pt x="5941" y="52733"/>
                    <a:pt x="9104" y="53437"/>
                    <a:pt x="12385" y="53437"/>
                  </a:cubicBezTo>
                  <a:cubicBezTo>
                    <a:pt x="13563" y="53437"/>
                    <a:pt x="14757" y="53346"/>
                    <a:pt x="15934" y="53221"/>
                  </a:cubicBezTo>
                  <a:cubicBezTo>
                    <a:pt x="17701" y="53034"/>
                    <a:pt x="19471" y="52818"/>
                    <a:pt x="21237" y="52818"/>
                  </a:cubicBezTo>
                  <a:cubicBezTo>
                    <a:pt x="22299" y="52818"/>
                    <a:pt x="23361" y="52896"/>
                    <a:pt x="24420" y="53107"/>
                  </a:cubicBezTo>
                  <a:cubicBezTo>
                    <a:pt x="26600" y="53544"/>
                    <a:pt x="28450" y="54738"/>
                    <a:pt x="30010" y="56284"/>
                  </a:cubicBezTo>
                  <a:cubicBezTo>
                    <a:pt x="32840" y="59103"/>
                    <a:pt x="34608" y="62805"/>
                    <a:pt x="37540" y="65553"/>
                  </a:cubicBezTo>
                  <a:cubicBezTo>
                    <a:pt x="40186" y="68034"/>
                    <a:pt x="43530" y="69063"/>
                    <a:pt x="46955" y="69063"/>
                  </a:cubicBezTo>
                  <a:cubicBezTo>
                    <a:pt x="50379" y="69063"/>
                    <a:pt x="53885" y="68034"/>
                    <a:pt x="56853" y="66400"/>
                  </a:cubicBezTo>
                  <a:cubicBezTo>
                    <a:pt x="59910" y="64710"/>
                    <a:pt x="62591" y="62244"/>
                    <a:pt x="64353" y="59217"/>
                  </a:cubicBezTo>
                  <a:cubicBezTo>
                    <a:pt x="65871" y="56612"/>
                    <a:pt x="67268" y="52390"/>
                    <a:pt x="65267" y="49691"/>
                  </a:cubicBezTo>
                  <a:cubicBezTo>
                    <a:pt x="64347" y="48443"/>
                    <a:pt x="62801" y="47768"/>
                    <a:pt x="61481" y="47034"/>
                  </a:cubicBezTo>
                  <a:cubicBezTo>
                    <a:pt x="59433" y="45893"/>
                    <a:pt x="57784" y="44257"/>
                    <a:pt x="56715" y="42161"/>
                  </a:cubicBezTo>
                  <a:cubicBezTo>
                    <a:pt x="55676" y="40113"/>
                    <a:pt x="55425" y="37760"/>
                    <a:pt x="56053" y="35563"/>
                  </a:cubicBezTo>
                  <a:cubicBezTo>
                    <a:pt x="56578" y="33711"/>
                    <a:pt x="57718" y="32081"/>
                    <a:pt x="58799" y="30510"/>
                  </a:cubicBezTo>
                  <a:cubicBezTo>
                    <a:pt x="60824" y="27559"/>
                    <a:pt x="62795" y="24365"/>
                    <a:pt x="61929" y="20633"/>
                  </a:cubicBezTo>
                  <a:cubicBezTo>
                    <a:pt x="61141" y="17247"/>
                    <a:pt x="57898" y="15222"/>
                    <a:pt x="54763" y="14332"/>
                  </a:cubicBezTo>
                  <a:cubicBezTo>
                    <a:pt x="53405" y="13946"/>
                    <a:pt x="51985" y="13763"/>
                    <a:pt x="50572" y="13763"/>
                  </a:cubicBezTo>
                  <a:cubicBezTo>
                    <a:pt x="50300" y="13763"/>
                    <a:pt x="50029" y="13770"/>
                    <a:pt x="49758" y="13783"/>
                  </a:cubicBezTo>
                  <a:cubicBezTo>
                    <a:pt x="47997" y="13866"/>
                    <a:pt x="46253" y="14159"/>
                    <a:pt x="44480" y="14189"/>
                  </a:cubicBezTo>
                  <a:cubicBezTo>
                    <a:pt x="44398" y="14190"/>
                    <a:pt x="44315" y="14191"/>
                    <a:pt x="44233" y="14191"/>
                  </a:cubicBezTo>
                  <a:cubicBezTo>
                    <a:pt x="42814" y="14191"/>
                    <a:pt x="41388" y="13980"/>
                    <a:pt x="40203" y="13150"/>
                  </a:cubicBezTo>
                  <a:cubicBezTo>
                    <a:pt x="38639" y="12058"/>
                    <a:pt x="38072" y="9985"/>
                    <a:pt x="37749" y="8218"/>
                  </a:cubicBezTo>
                  <a:cubicBezTo>
                    <a:pt x="36339" y="722"/>
                    <a:pt x="27340" y="520"/>
                    <a:pt x="21297" y="77"/>
                  </a:cubicBezTo>
                  <a:cubicBezTo>
                    <a:pt x="20649" y="30"/>
                    <a:pt x="19983" y="1"/>
                    <a:pt x="19310"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3" name="Google Shape;173;p10"/>
            <p:cNvSpPr/>
            <p:nvPr/>
          </p:nvSpPr>
          <p:spPr>
            <a:xfrm>
              <a:off x="3931375" y="3429700"/>
              <a:ext cx="333875" cy="331025"/>
            </a:xfrm>
            <a:custGeom>
              <a:avLst/>
              <a:gdLst/>
              <a:ahLst/>
              <a:cxnLst/>
              <a:rect l="l" t="t" r="r" b="b"/>
              <a:pathLst>
                <a:path w="13355" h="13241" extrusionOk="0">
                  <a:moveTo>
                    <a:pt x="6926" y="233"/>
                  </a:moveTo>
                  <a:cubicBezTo>
                    <a:pt x="7462" y="233"/>
                    <a:pt x="7999" y="315"/>
                    <a:pt x="8517" y="483"/>
                  </a:cubicBezTo>
                  <a:cubicBezTo>
                    <a:pt x="11419" y="1594"/>
                    <a:pt x="12255" y="4796"/>
                    <a:pt x="12583" y="7583"/>
                  </a:cubicBezTo>
                  <a:cubicBezTo>
                    <a:pt x="12832" y="9634"/>
                    <a:pt x="12680" y="13062"/>
                    <a:pt x="10070" y="13062"/>
                  </a:cubicBezTo>
                  <a:cubicBezTo>
                    <a:pt x="9914" y="13062"/>
                    <a:pt x="9748" y="13049"/>
                    <a:pt x="9573" y="13024"/>
                  </a:cubicBezTo>
                  <a:cubicBezTo>
                    <a:pt x="7848" y="12767"/>
                    <a:pt x="7250" y="10743"/>
                    <a:pt x="5602" y="10278"/>
                  </a:cubicBezTo>
                  <a:cubicBezTo>
                    <a:pt x="5331" y="10200"/>
                    <a:pt x="5054" y="10172"/>
                    <a:pt x="4773" y="10172"/>
                  </a:cubicBezTo>
                  <a:cubicBezTo>
                    <a:pt x="4064" y="10172"/>
                    <a:pt x="3330" y="10349"/>
                    <a:pt x="2619" y="10349"/>
                  </a:cubicBezTo>
                  <a:cubicBezTo>
                    <a:pt x="2462" y="10349"/>
                    <a:pt x="2305" y="10340"/>
                    <a:pt x="2151" y="10319"/>
                  </a:cubicBezTo>
                  <a:cubicBezTo>
                    <a:pt x="932" y="10152"/>
                    <a:pt x="521" y="9178"/>
                    <a:pt x="706" y="8079"/>
                  </a:cubicBezTo>
                  <a:cubicBezTo>
                    <a:pt x="849" y="7219"/>
                    <a:pt x="1279" y="6414"/>
                    <a:pt x="1517" y="5577"/>
                  </a:cubicBezTo>
                  <a:cubicBezTo>
                    <a:pt x="1840" y="4449"/>
                    <a:pt x="2109" y="3344"/>
                    <a:pt x="2778" y="2365"/>
                  </a:cubicBezTo>
                  <a:cubicBezTo>
                    <a:pt x="3724" y="979"/>
                    <a:pt x="5313" y="233"/>
                    <a:pt x="6926" y="233"/>
                  </a:cubicBezTo>
                  <a:close/>
                  <a:moveTo>
                    <a:pt x="6930" y="0"/>
                  </a:moveTo>
                  <a:cubicBezTo>
                    <a:pt x="5751" y="0"/>
                    <a:pt x="4603" y="397"/>
                    <a:pt x="3625" y="1147"/>
                  </a:cubicBezTo>
                  <a:cubicBezTo>
                    <a:pt x="1817" y="2525"/>
                    <a:pt x="1660" y="4747"/>
                    <a:pt x="897" y="6723"/>
                  </a:cubicBezTo>
                  <a:cubicBezTo>
                    <a:pt x="449" y="7883"/>
                    <a:pt x="1" y="9363"/>
                    <a:pt x="1195" y="10212"/>
                  </a:cubicBezTo>
                  <a:cubicBezTo>
                    <a:pt x="1627" y="10516"/>
                    <a:pt x="2157" y="10604"/>
                    <a:pt x="2693" y="10604"/>
                  </a:cubicBezTo>
                  <a:cubicBezTo>
                    <a:pt x="3145" y="10604"/>
                    <a:pt x="3601" y="10542"/>
                    <a:pt x="4008" y="10493"/>
                  </a:cubicBezTo>
                  <a:cubicBezTo>
                    <a:pt x="4273" y="10462"/>
                    <a:pt x="4535" y="10440"/>
                    <a:pt x="4794" y="10440"/>
                  </a:cubicBezTo>
                  <a:cubicBezTo>
                    <a:pt x="5284" y="10440"/>
                    <a:pt x="5762" y="10518"/>
                    <a:pt x="6224" y="10761"/>
                  </a:cubicBezTo>
                  <a:cubicBezTo>
                    <a:pt x="6726" y="11023"/>
                    <a:pt x="7114" y="11519"/>
                    <a:pt x="7484" y="11937"/>
                  </a:cubicBezTo>
                  <a:cubicBezTo>
                    <a:pt x="8247" y="12796"/>
                    <a:pt x="9205" y="13241"/>
                    <a:pt x="10100" y="13241"/>
                  </a:cubicBezTo>
                  <a:cubicBezTo>
                    <a:pt x="11228" y="13241"/>
                    <a:pt x="12257" y="12534"/>
                    <a:pt x="12673" y="11059"/>
                  </a:cubicBezTo>
                  <a:cubicBezTo>
                    <a:pt x="13354" y="8611"/>
                    <a:pt x="12679" y="5584"/>
                    <a:pt x="11718" y="3302"/>
                  </a:cubicBezTo>
                  <a:cubicBezTo>
                    <a:pt x="11115" y="1877"/>
                    <a:pt x="10043" y="828"/>
                    <a:pt x="8592" y="266"/>
                  </a:cubicBezTo>
                  <a:lnTo>
                    <a:pt x="8592" y="266"/>
                  </a:lnTo>
                  <a:cubicBezTo>
                    <a:pt x="8589" y="264"/>
                    <a:pt x="8586" y="263"/>
                    <a:pt x="8583" y="262"/>
                  </a:cubicBezTo>
                  <a:lnTo>
                    <a:pt x="8583" y="262"/>
                  </a:lnTo>
                  <a:cubicBezTo>
                    <a:pt x="8583" y="262"/>
                    <a:pt x="8583" y="262"/>
                    <a:pt x="8583" y="262"/>
                  </a:cubicBezTo>
                  <a:cubicBezTo>
                    <a:pt x="8581" y="262"/>
                    <a:pt x="8579" y="261"/>
                    <a:pt x="8578" y="261"/>
                  </a:cubicBezTo>
                  <a:lnTo>
                    <a:pt x="8578" y="261"/>
                  </a:lnTo>
                  <a:cubicBezTo>
                    <a:pt x="8031" y="85"/>
                    <a:pt x="7477" y="0"/>
                    <a:pt x="693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4" name="Google Shape;174;p10"/>
            <p:cNvSpPr/>
            <p:nvPr/>
          </p:nvSpPr>
          <p:spPr>
            <a:xfrm>
              <a:off x="3868400" y="3358575"/>
              <a:ext cx="452800" cy="443300"/>
            </a:xfrm>
            <a:custGeom>
              <a:avLst/>
              <a:gdLst/>
              <a:ahLst/>
              <a:cxnLst/>
              <a:rect l="l" t="t" r="r" b="b"/>
              <a:pathLst>
                <a:path w="18112" h="17732" extrusionOk="0">
                  <a:moveTo>
                    <a:pt x="8656" y="654"/>
                  </a:moveTo>
                  <a:cubicBezTo>
                    <a:pt x="9576" y="654"/>
                    <a:pt x="10455" y="889"/>
                    <a:pt x="11119" y="1483"/>
                  </a:cubicBezTo>
                  <a:cubicBezTo>
                    <a:pt x="12558" y="2826"/>
                    <a:pt x="14606" y="3269"/>
                    <a:pt x="15796" y="4887"/>
                  </a:cubicBezTo>
                  <a:cubicBezTo>
                    <a:pt x="17414" y="7084"/>
                    <a:pt x="16971" y="9683"/>
                    <a:pt x="16613" y="12191"/>
                  </a:cubicBezTo>
                  <a:cubicBezTo>
                    <a:pt x="16464" y="13259"/>
                    <a:pt x="16428" y="14334"/>
                    <a:pt x="16226" y="15391"/>
                  </a:cubicBezTo>
                  <a:cubicBezTo>
                    <a:pt x="16124" y="15910"/>
                    <a:pt x="15992" y="16263"/>
                    <a:pt x="15496" y="16514"/>
                  </a:cubicBezTo>
                  <a:cubicBezTo>
                    <a:pt x="14942" y="16800"/>
                    <a:pt x="14338" y="16992"/>
                    <a:pt x="13718" y="17045"/>
                  </a:cubicBezTo>
                  <a:cubicBezTo>
                    <a:pt x="13577" y="17058"/>
                    <a:pt x="13437" y="17064"/>
                    <a:pt x="13300" y="17064"/>
                  </a:cubicBezTo>
                  <a:cubicBezTo>
                    <a:pt x="11021" y="17064"/>
                    <a:pt x="9253" y="15369"/>
                    <a:pt x="7219" y="14592"/>
                  </a:cubicBezTo>
                  <a:cubicBezTo>
                    <a:pt x="6605" y="14360"/>
                    <a:pt x="6006" y="14293"/>
                    <a:pt x="5393" y="14293"/>
                  </a:cubicBezTo>
                  <a:cubicBezTo>
                    <a:pt x="4962" y="14293"/>
                    <a:pt x="4525" y="14326"/>
                    <a:pt x="4072" y="14358"/>
                  </a:cubicBezTo>
                  <a:cubicBezTo>
                    <a:pt x="3936" y="14369"/>
                    <a:pt x="3799" y="14374"/>
                    <a:pt x="3661" y="14374"/>
                  </a:cubicBezTo>
                  <a:cubicBezTo>
                    <a:pt x="2613" y="14374"/>
                    <a:pt x="1538" y="14046"/>
                    <a:pt x="1111" y="12991"/>
                  </a:cubicBezTo>
                  <a:cubicBezTo>
                    <a:pt x="323" y="11044"/>
                    <a:pt x="2258" y="9783"/>
                    <a:pt x="2682" y="8106"/>
                  </a:cubicBezTo>
                  <a:cubicBezTo>
                    <a:pt x="2938" y="7073"/>
                    <a:pt x="2812" y="5985"/>
                    <a:pt x="2854" y="4929"/>
                  </a:cubicBezTo>
                  <a:cubicBezTo>
                    <a:pt x="2914" y="3490"/>
                    <a:pt x="3846" y="2402"/>
                    <a:pt x="5028" y="1693"/>
                  </a:cubicBezTo>
                  <a:cubicBezTo>
                    <a:pt x="6000" y="1114"/>
                    <a:pt x="7369" y="654"/>
                    <a:pt x="8656" y="654"/>
                  </a:cubicBezTo>
                  <a:close/>
                  <a:moveTo>
                    <a:pt x="8746" y="1"/>
                  </a:moveTo>
                  <a:cubicBezTo>
                    <a:pt x="7933" y="1"/>
                    <a:pt x="7102" y="165"/>
                    <a:pt x="6329" y="396"/>
                  </a:cubicBezTo>
                  <a:cubicBezTo>
                    <a:pt x="4425" y="969"/>
                    <a:pt x="2759" y="2206"/>
                    <a:pt x="2263" y="4201"/>
                  </a:cubicBezTo>
                  <a:cubicBezTo>
                    <a:pt x="1958" y="5406"/>
                    <a:pt x="2239" y="6702"/>
                    <a:pt x="2018" y="7927"/>
                  </a:cubicBezTo>
                  <a:cubicBezTo>
                    <a:pt x="1833" y="8948"/>
                    <a:pt x="890" y="9706"/>
                    <a:pt x="525" y="10686"/>
                  </a:cubicBezTo>
                  <a:cubicBezTo>
                    <a:pt x="0" y="12084"/>
                    <a:pt x="281" y="13672"/>
                    <a:pt x="1547" y="14543"/>
                  </a:cubicBezTo>
                  <a:cubicBezTo>
                    <a:pt x="2147" y="14955"/>
                    <a:pt x="2891" y="15059"/>
                    <a:pt x="3617" y="15059"/>
                  </a:cubicBezTo>
                  <a:cubicBezTo>
                    <a:pt x="3881" y="15059"/>
                    <a:pt x="4143" y="15045"/>
                    <a:pt x="4394" y="15027"/>
                  </a:cubicBezTo>
                  <a:cubicBezTo>
                    <a:pt x="4762" y="14999"/>
                    <a:pt x="5122" y="14970"/>
                    <a:pt x="5482" y="14970"/>
                  </a:cubicBezTo>
                  <a:cubicBezTo>
                    <a:pt x="5823" y="14970"/>
                    <a:pt x="6163" y="14997"/>
                    <a:pt x="6509" y="15075"/>
                  </a:cubicBezTo>
                  <a:cubicBezTo>
                    <a:pt x="7202" y="15230"/>
                    <a:pt x="7829" y="15672"/>
                    <a:pt x="8432" y="16031"/>
                  </a:cubicBezTo>
                  <a:cubicBezTo>
                    <a:pt x="9891" y="16901"/>
                    <a:pt x="11654" y="17731"/>
                    <a:pt x="13399" y="17731"/>
                  </a:cubicBezTo>
                  <a:cubicBezTo>
                    <a:pt x="13869" y="17731"/>
                    <a:pt x="14337" y="17671"/>
                    <a:pt x="14798" y="17536"/>
                  </a:cubicBezTo>
                  <a:cubicBezTo>
                    <a:pt x="15466" y="17338"/>
                    <a:pt x="16262" y="17034"/>
                    <a:pt x="16631" y="16419"/>
                  </a:cubicBezTo>
                  <a:cubicBezTo>
                    <a:pt x="17097" y="15667"/>
                    <a:pt x="17079" y="14405"/>
                    <a:pt x="17157" y="13558"/>
                  </a:cubicBezTo>
                  <a:cubicBezTo>
                    <a:pt x="17390" y="11001"/>
                    <a:pt x="18112" y="8501"/>
                    <a:pt x="17175" y="6004"/>
                  </a:cubicBezTo>
                  <a:cubicBezTo>
                    <a:pt x="16786" y="4976"/>
                    <a:pt x="16124" y="4027"/>
                    <a:pt x="15276" y="3328"/>
                  </a:cubicBezTo>
                  <a:cubicBezTo>
                    <a:pt x="14146" y="2407"/>
                    <a:pt x="12711" y="2019"/>
                    <a:pt x="11621" y="1015"/>
                  </a:cubicBezTo>
                  <a:lnTo>
                    <a:pt x="11621" y="1015"/>
                  </a:lnTo>
                  <a:cubicBezTo>
                    <a:pt x="11615" y="1009"/>
                    <a:pt x="11610" y="1004"/>
                    <a:pt x="11604" y="999"/>
                  </a:cubicBezTo>
                  <a:lnTo>
                    <a:pt x="11604" y="999"/>
                  </a:lnTo>
                  <a:cubicBezTo>
                    <a:pt x="11604" y="999"/>
                    <a:pt x="11604" y="999"/>
                    <a:pt x="11604" y="999"/>
                  </a:cubicBezTo>
                  <a:cubicBezTo>
                    <a:pt x="11598" y="994"/>
                    <a:pt x="11592" y="988"/>
                    <a:pt x="11586" y="984"/>
                  </a:cubicBezTo>
                  <a:lnTo>
                    <a:pt x="11586" y="984"/>
                  </a:lnTo>
                  <a:cubicBezTo>
                    <a:pt x="10773" y="263"/>
                    <a:pt x="9774" y="1"/>
                    <a:pt x="8746"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5" name="Google Shape;175;p10"/>
            <p:cNvSpPr/>
            <p:nvPr/>
          </p:nvSpPr>
          <p:spPr>
            <a:xfrm>
              <a:off x="3813000" y="3298525"/>
              <a:ext cx="548375" cy="560550"/>
            </a:xfrm>
            <a:custGeom>
              <a:avLst/>
              <a:gdLst/>
              <a:ahLst/>
              <a:cxnLst/>
              <a:rect l="l" t="t" r="r" b="b"/>
              <a:pathLst>
                <a:path w="21935" h="22422" extrusionOk="0">
                  <a:moveTo>
                    <a:pt x="10194" y="190"/>
                  </a:moveTo>
                  <a:cubicBezTo>
                    <a:pt x="11607" y="190"/>
                    <a:pt x="12972" y="562"/>
                    <a:pt x="13770" y="1716"/>
                  </a:cubicBezTo>
                  <a:lnTo>
                    <a:pt x="13770" y="1716"/>
                  </a:lnTo>
                  <a:cubicBezTo>
                    <a:pt x="13770" y="1716"/>
                    <a:pt x="13771" y="1717"/>
                    <a:pt x="13771" y="1717"/>
                  </a:cubicBezTo>
                  <a:cubicBezTo>
                    <a:pt x="13771" y="1717"/>
                    <a:pt x="13771" y="1717"/>
                    <a:pt x="13771" y="1717"/>
                  </a:cubicBezTo>
                  <a:lnTo>
                    <a:pt x="13771" y="1717"/>
                  </a:lnTo>
                  <a:cubicBezTo>
                    <a:pt x="13771" y="1717"/>
                    <a:pt x="13771" y="1717"/>
                    <a:pt x="13771" y="1717"/>
                  </a:cubicBezTo>
                  <a:lnTo>
                    <a:pt x="13771" y="1717"/>
                  </a:lnTo>
                  <a:cubicBezTo>
                    <a:pt x="14953" y="3478"/>
                    <a:pt x="16656" y="3616"/>
                    <a:pt x="18465" y="4393"/>
                  </a:cubicBezTo>
                  <a:cubicBezTo>
                    <a:pt x="20771" y="5377"/>
                    <a:pt x="21874" y="7898"/>
                    <a:pt x="21659" y="10286"/>
                  </a:cubicBezTo>
                  <a:cubicBezTo>
                    <a:pt x="21541" y="11565"/>
                    <a:pt x="21058" y="12794"/>
                    <a:pt x="20777" y="14043"/>
                  </a:cubicBezTo>
                  <a:cubicBezTo>
                    <a:pt x="20496" y="15285"/>
                    <a:pt x="20532" y="16592"/>
                    <a:pt x="20628" y="17854"/>
                  </a:cubicBezTo>
                  <a:cubicBezTo>
                    <a:pt x="20656" y="18254"/>
                    <a:pt x="20716" y="18648"/>
                    <a:pt x="20800" y="19042"/>
                  </a:cubicBezTo>
                  <a:cubicBezTo>
                    <a:pt x="20956" y="19753"/>
                    <a:pt x="20592" y="20104"/>
                    <a:pt x="20132" y="20605"/>
                  </a:cubicBezTo>
                  <a:cubicBezTo>
                    <a:pt x="19259" y="21561"/>
                    <a:pt x="18005" y="22016"/>
                    <a:pt x="16745" y="22159"/>
                  </a:cubicBezTo>
                  <a:cubicBezTo>
                    <a:pt x="16528" y="22183"/>
                    <a:pt x="16311" y="22194"/>
                    <a:pt x="16095" y="22194"/>
                  </a:cubicBezTo>
                  <a:cubicBezTo>
                    <a:pt x="15014" y="22194"/>
                    <a:pt x="13939" y="21910"/>
                    <a:pt x="12960" y="21478"/>
                  </a:cubicBezTo>
                  <a:cubicBezTo>
                    <a:pt x="11825" y="20982"/>
                    <a:pt x="10982" y="20122"/>
                    <a:pt x="10022" y="19381"/>
                  </a:cubicBezTo>
                  <a:cubicBezTo>
                    <a:pt x="9281" y="18814"/>
                    <a:pt x="8462" y="18342"/>
                    <a:pt x="7506" y="18271"/>
                  </a:cubicBezTo>
                  <a:cubicBezTo>
                    <a:pt x="7319" y="18256"/>
                    <a:pt x="7131" y="18250"/>
                    <a:pt x="6944" y="18250"/>
                  </a:cubicBezTo>
                  <a:cubicBezTo>
                    <a:pt x="6045" y="18250"/>
                    <a:pt x="5146" y="18389"/>
                    <a:pt x="4253" y="18389"/>
                  </a:cubicBezTo>
                  <a:cubicBezTo>
                    <a:pt x="3819" y="18389"/>
                    <a:pt x="3387" y="18357"/>
                    <a:pt x="2956" y="18259"/>
                  </a:cubicBezTo>
                  <a:cubicBezTo>
                    <a:pt x="544" y="17716"/>
                    <a:pt x="25" y="15029"/>
                    <a:pt x="1070" y="13088"/>
                  </a:cubicBezTo>
                  <a:cubicBezTo>
                    <a:pt x="1530" y="12234"/>
                    <a:pt x="2514" y="11755"/>
                    <a:pt x="2867" y="10831"/>
                  </a:cubicBezTo>
                  <a:cubicBezTo>
                    <a:pt x="3314" y="9666"/>
                    <a:pt x="3303" y="8364"/>
                    <a:pt x="3171" y="7140"/>
                  </a:cubicBezTo>
                  <a:cubicBezTo>
                    <a:pt x="3010" y="5611"/>
                    <a:pt x="2831" y="4172"/>
                    <a:pt x="3672" y="2786"/>
                  </a:cubicBezTo>
                  <a:cubicBezTo>
                    <a:pt x="4378" y="1628"/>
                    <a:pt x="5739" y="1042"/>
                    <a:pt x="6987" y="691"/>
                  </a:cubicBezTo>
                  <a:cubicBezTo>
                    <a:pt x="7913" y="426"/>
                    <a:pt x="9069" y="190"/>
                    <a:pt x="10194" y="190"/>
                  </a:cubicBezTo>
                  <a:close/>
                  <a:moveTo>
                    <a:pt x="10171" y="0"/>
                  </a:moveTo>
                  <a:cubicBezTo>
                    <a:pt x="9948" y="0"/>
                    <a:pt x="9726" y="8"/>
                    <a:pt x="9507" y="21"/>
                  </a:cubicBezTo>
                  <a:cubicBezTo>
                    <a:pt x="7829" y="123"/>
                    <a:pt x="5847" y="523"/>
                    <a:pt x="4496" y="1587"/>
                  </a:cubicBezTo>
                  <a:cubicBezTo>
                    <a:pt x="2569" y="3109"/>
                    <a:pt x="2741" y="5223"/>
                    <a:pt x="2974" y="7444"/>
                  </a:cubicBezTo>
                  <a:cubicBezTo>
                    <a:pt x="3123" y="8872"/>
                    <a:pt x="3063" y="10490"/>
                    <a:pt x="2060" y="11595"/>
                  </a:cubicBezTo>
                  <a:cubicBezTo>
                    <a:pt x="1409" y="12311"/>
                    <a:pt x="842" y="12860"/>
                    <a:pt x="508" y="13792"/>
                  </a:cubicBezTo>
                  <a:cubicBezTo>
                    <a:pt x="0" y="15184"/>
                    <a:pt x="353" y="16784"/>
                    <a:pt x="1464" y="17769"/>
                  </a:cubicBezTo>
                  <a:cubicBezTo>
                    <a:pt x="2253" y="18465"/>
                    <a:pt x="3196" y="18631"/>
                    <a:pt x="4185" y="18631"/>
                  </a:cubicBezTo>
                  <a:cubicBezTo>
                    <a:pt x="5083" y="18631"/>
                    <a:pt x="6019" y="18494"/>
                    <a:pt x="6909" y="18494"/>
                  </a:cubicBezTo>
                  <a:cubicBezTo>
                    <a:pt x="7315" y="18494"/>
                    <a:pt x="7713" y="18523"/>
                    <a:pt x="8092" y="18606"/>
                  </a:cubicBezTo>
                  <a:cubicBezTo>
                    <a:pt x="9286" y="18868"/>
                    <a:pt x="10194" y="19836"/>
                    <a:pt x="11102" y="20583"/>
                  </a:cubicBezTo>
                  <a:cubicBezTo>
                    <a:pt x="11956" y="21281"/>
                    <a:pt x="12930" y="21776"/>
                    <a:pt x="13980" y="22105"/>
                  </a:cubicBezTo>
                  <a:cubicBezTo>
                    <a:pt x="14650" y="22314"/>
                    <a:pt x="15356" y="22421"/>
                    <a:pt x="16061" y="22421"/>
                  </a:cubicBezTo>
                  <a:cubicBezTo>
                    <a:pt x="17304" y="22421"/>
                    <a:pt x="18543" y="22088"/>
                    <a:pt x="19576" y="21394"/>
                  </a:cubicBezTo>
                  <a:cubicBezTo>
                    <a:pt x="20090" y="21048"/>
                    <a:pt x="20807" y="20445"/>
                    <a:pt x="21022" y="19842"/>
                  </a:cubicBezTo>
                  <a:cubicBezTo>
                    <a:pt x="21284" y="19095"/>
                    <a:pt x="20865" y="18044"/>
                    <a:pt x="20818" y="17273"/>
                  </a:cubicBezTo>
                  <a:cubicBezTo>
                    <a:pt x="20735" y="15781"/>
                    <a:pt x="20896" y="14384"/>
                    <a:pt x="21290" y="12945"/>
                  </a:cubicBezTo>
                  <a:cubicBezTo>
                    <a:pt x="21612" y="11755"/>
                    <a:pt x="21929" y="10603"/>
                    <a:pt x="21935" y="9362"/>
                  </a:cubicBezTo>
                  <a:cubicBezTo>
                    <a:pt x="21935" y="7504"/>
                    <a:pt x="20926" y="5807"/>
                    <a:pt x="19474" y="4715"/>
                  </a:cubicBezTo>
                  <a:cubicBezTo>
                    <a:pt x="18746" y="4166"/>
                    <a:pt x="17910" y="3951"/>
                    <a:pt x="17050" y="3693"/>
                  </a:cubicBezTo>
                  <a:cubicBezTo>
                    <a:pt x="15773" y="3307"/>
                    <a:pt x="14729" y="2734"/>
                    <a:pt x="13971" y="1608"/>
                  </a:cubicBezTo>
                  <a:lnTo>
                    <a:pt x="13971" y="1608"/>
                  </a:lnTo>
                  <a:cubicBezTo>
                    <a:pt x="13971" y="1606"/>
                    <a:pt x="13970" y="1605"/>
                    <a:pt x="13969" y="1604"/>
                  </a:cubicBezTo>
                  <a:lnTo>
                    <a:pt x="13969" y="1604"/>
                  </a:lnTo>
                  <a:cubicBezTo>
                    <a:pt x="13969" y="1604"/>
                    <a:pt x="13969" y="1604"/>
                    <a:pt x="13969" y="1604"/>
                  </a:cubicBezTo>
                  <a:cubicBezTo>
                    <a:pt x="13094" y="335"/>
                    <a:pt x="11624" y="0"/>
                    <a:pt x="10171"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6" name="Google Shape;176;p10"/>
            <p:cNvSpPr/>
            <p:nvPr/>
          </p:nvSpPr>
          <p:spPr>
            <a:xfrm>
              <a:off x="3732675" y="3229850"/>
              <a:ext cx="698150" cy="698625"/>
            </a:xfrm>
            <a:custGeom>
              <a:avLst/>
              <a:gdLst/>
              <a:ahLst/>
              <a:cxnLst/>
              <a:rect l="l" t="t" r="r" b="b"/>
              <a:pathLst>
                <a:path w="27926" h="27945" extrusionOk="0">
                  <a:moveTo>
                    <a:pt x="12536" y="267"/>
                  </a:moveTo>
                  <a:cubicBezTo>
                    <a:pt x="14465" y="267"/>
                    <a:pt x="16398" y="733"/>
                    <a:pt x="17276" y="2488"/>
                  </a:cubicBezTo>
                  <a:cubicBezTo>
                    <a:pt x="18100" y="4172"/>
                    <a:pt x="19433" y="4858"/>
                    <a:pt x="21218" y="5186"/>
                  </a:cubicBezTo>
                  <a:cubicBezTo>
                    <a:pt x="22149" y="5360"/>
                    <a:pt x="23034" y="5461"/>
                    <a:pt x="23899" y="5861"/>
                  </a:cubicBezTo>
                  <a:cubicBezTo>
                    <a:pt x="24927" y="6333"/>
                    <a:pt x="25787" y="7115"/>
                    <a:pt x="26402" y="8047"/>
                  </a:cubicBezTo>
                  <a:cubicBezTo>
                    <a:pt x="27925" y="10353"/>
                    <a:pt x="26915" y="12903"/>
                    <a:pt x="26062" y="15219"/>
                  </a:cubicBezTo>
                  <a:cubicBezTo>
                    <a:pt x="25285" y="17321"/>
                    <a:pt x="25189" y="19626"/>
                    <a:pt x="26013" y="21740"/>
                  </a:cubicBezTo>
                  <a:cubicBezTo>
                    <a:pt x="26151" y="22098"/>
                    <a:pt x="26360" y="22409"/>
                    <a:pt x="26557" y="22732"/>
                  </a:cubicBezTo>
                  <a:cubicBezTo>
                    <a:pt x="26958" y="23388"/>
                    <a:pt x="26707" y="23920"/>
                    <a:pt x="26385" y="24542"/>
                  </a:cubicBezTo>
                  <a:cubicBezTo>
                    <a:pt x="25876" y="25521"/>
                    <a:pt x="25004" y="26249"/>
                    <a:pt x="24067" y="26786"/>
                  </a:cubicBezTo>
                  <a:cubicBezTo>
                    <a:pt x="22947" y="27431"/>
                    <a:pt x="21664" y="27733"/>
                    <a:pt x="20379" y="27733"/>
                  </a:cubicBezTo>
                  <a:cubicBezTo>
                    <a:pt x="19390" y="27733"/>
                    <a:pt x="18399" y="27554"/>
                    <a:pt x="17480" y="27216"/>
                  </a:cubicBezTo>
                  <a:cubicBezTo>
                    <a:pt x="15324" y="26428"/>
                    <a:pt x="14153" y="24452"/>
                    <a:pt x="12345" y="23186"/>
                  </a:cubicBezTo>
                  <a:cubicBezTo>
                    <a:pt x="11385" y="22513"/>
                    <a:pt x="10322" y="22338"/>
                    <a:pt x="9227" y="22338"/>
                  </a:cubicBezTo>
                  <a:cubicBezTo>
                    <a:pt x="8043" y="22338"/>
                    <a:pt x="6821" y="22542"/>
                    <a:pt x="5650" y="22542"/>
                  </a:cubicBezTo>
                  <a:cubicBezTo>
                    <a:pt x="5600" y="22542"/>
                    <a:pt x="5551" y="22542"/>
                    <a:pt x="5501" y="22541"/>
                  </a:cubicBezTo>
                  <a:cubicBezTo>
                    <a:pt x="1899" y="22481"/>
                    <a:pt x="0" y="18468"/>
                    <a:pt x="2359" y="15698"/>
                  </a:cubicBezTo>
                  <a:cubicBezTo>
                    <a:pt x="2795" y="15190"/>
                    <a:pt x="3357" y="14796"/>
                    <a:pt x="3823" y="14317"/>
                  </a:cubicBezTo>
                  <a:cubicBezTo>
                    <a:pt x="4313" y="13810"/>
                    <a:pt x="4564" y="13189"/>
                    <a:pt x="4724" y="12520"/>
                  </a:cubicBezTo>
                  <a:cubicBezTo>
                    <a:pt x="5101" y="10979"/>
                    <a:pt x="4867" y="9325"/>
                    <a:pt x="4605" y="7790"/>
                  </a:cubicBezTo>
                  <a:cubicBezTo>
                    <a:pt x="4264" y="5825"/>
                    <a:pt x="4175" y="3742"/>
                    <a:pt x="5667" y="2207"/>
                  </a:cubicBezTo>
                  <a:cubicBezTo>
                    <a:pt x="6689" y="1156"/>
                    <a:pt x="8247" y="762"/>
                    <a:pt x="9639" y="535"/>
                  </a:cubicBezTo>
                  <a:cubicBezTo>
                    <a:pt x="10500" y="397"/>
                    <a:pt x="11517" y="267"/>
                    <a:pt x="12536" y="267"/>
                  </a:cubicBezTo>
                  <a:close/>
                  <a:moveTo>
                    <a:pt x="12449" y="1"/>
                  </a:moveTo>
                  <a:cubicBezTo>
                    <a:pt x="10941" y="1"/>
                    <a:pt x="9403" y="289"/>
                    <a:pt x="8235" y="594"/>
                  </a:cubicBezTo>
                  <a:cubicBezTo>
                    <a:pt x="6480" y="1060"/>
                    <a:pt x="5041" y="2088"/>
                    <a:pt x="4413" y="3832"/>
                  </a:cubicBezTo>
                  <a:cubicBezTo>
                    <a:pt x="4055" y="4817"/>
                    <a:pt x="4091" y="5933"/>
                    <a:pt x="4241" y="6955"/>
                  </a:cubicBezTo>
                  <a:cubicBezTo>
                    <a:pt x="4449" y="8394"/>
                    <a:pt x="4713" y="9767"/>
                    <a:pt x="4647" y="11230"/>
                  </a:cubicBezTo>
                  <a:cubicBezTo>
                    <a:pt x="4581" y="12777"/>
                    <a:pt x="4073" y="13834"/>
                    <a:pt x="2927" y="14849"/>
                  </a:cubicBezTo>
                  <a:cubicBezTo>
                    <a:pt x="2216" y="15477"/>
                    <a:pt x="1678" y="16115"/>
                    <a:pt x="1332" y="17005"/>
                  </a:cubicBezTo>
                  <a:cubicBezTo>
                    <a:pt x="758" y="18468"/>
                    <a:pt x="1111" y="20141"/>
                    <a:pt x="2108" y="21323"/>
                  </a:cubicBezTo>
                  <a:cubicBezTo>
                    <a:pt x="3073" y="22472"/>
                    <a:pt x="4472" y="22752"/>
                    <a:pt x="5884" y="22752"/>
                  </a:cubicBezTo>
                  <a:cubicBezTo>
                    <a:pt x="6519" y="22752"/>
                    <a:pt x="7157" y="22695"/>
                    <a:pt x="7758" y="22636"/>
                  </a:cubicBezTo>
                  <a:cubicBezTo>
                    <a:pt x="8220" y="22591"/>
                    <a:pt x="8680" y="22558"/>
                    <a:pt x="9134" y="22558"/>
                  </a:cubicBezTo>
                  <a:cubicBezTo>
                    <a:pt x="10054" y="22558"/>
                    <a:pt x="10953" y="22692"/>
                    <a:pt x="11813" y="23132"/>
                  </a:cubicBezTo>
                  <a:cubicBezTo>
                    <a:pt x="12822" y="23646"/>
                    <a:pt x="13599" y="24565"/>
                    <a:pt x="14387" y="25359"/>
                  </a:cubicBezTo>
                  <a:cubicBezTo>
                    <a:pt x="16044" y="27028"/>
                    <a:pt x="18185" y="27944"/>
                    <a:pt x="20387" y="27944"/>
                  </a:cubicBezTo>
                  <a:cubicBezTo>
                    <a:pt x="21589" y="27944"/>
                    <a:pt x="22808" y="27671"/>
                    <a:pt x="23977" y="27097"/>
                  </a:cubicBezTo>
                  <a:cubicBezTo>
                    <a:pt x="25345" y="26422"/>
                    <a:pt x="26587" y="25174"/>
                    <a:pt x="26994" y="23675"/>
                  </a:cubicBezTo>
                  <a:cubicBezTo>
                    <a:pt x="27143" y="23145"/>
                    <a:pt x="26784" y="22654"/>
                    <a:pt x="26515" y="22230"/>
                  </a:cubicBezTo>
                  <a:cubicBezTo>
                    <a:pt x="25859" y="21185"/>
                    <a:pt x="25715" y="19835"/>
                    <a:pt x="25661" y="18630"/>
                  </a:cubicBezTo>
                  <a:cubicBezTo>
                    <a:pt x="25560" y="16307"/>
                    <a:pt x="26862" y="14330"/>
                    <a:pt x="27322" y="12115"/>
                  </a:cubicBezTo>
                  <a:cubicBezTo>
                    <a:pt x="27674" y="10400"/>
                    <a:pt x="27244" y="8698"/>
                    <a:pt x="26162" y="7330"/>
                  </a:cubicBezTo>
                  <a:cubicBezTo>
                    <a:pt x="25202" y="6112"/>
                    <a:pt x="23733" y="5365"/>
                    <a:pt x="22215" y="5122"/>
                  </a:cubicBezTo>
                  <a:cubicBezTo>
                    <a:pt x="20174" y="4792"/>
                    <a:pt x="18461" y="4381"/>
                    <a:pt x="17476" y="2372"/>
                  </a:cubicBezTo>
                  <a:lnTo>
                    <a:pt x="17476" y="2372"/>
                  </a:lnTo>
                  <a:cubicBezTo>
                    <a:pt x="17475" y="2371"/>
                    <a:pt x="17475" y="2370"/>
                    <a:pt x="17474" y="2369"/>
                  </a:cubicBezTo>
                  <a:lnTo>
                    <a:pt x="17474" y="2369"/>
                  </a:lnTo>
                  <a:cubicBezTo>
                    <a:pt x="17474" y="2369"/>
                    <a:pt x="17474" y="2369"/>
                    <a:pt x="17474" y="2369"/>
                  </a:cubicBezTo>
                  <a:cubicBezTo>
                    <a:pt x="17474" y="2368"/>
                    <a:pt x="17474" y="2368"/>
                    <a:pt x="17474" y="2368"/>
                  </a:cubicBezTo>
                  <a:lnTo>
                    <a:pt x="17474" y="2368"/>
                  </a:lnTo>
                  <a:cubicBezTo>
                    <a:pt x="16562" y="552"/>
                    <a:pt x="14534" y="1"/>
                    <a:pt x="12449"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7" name="Google Shape;177;p10"/>
            <p:cNvSpPr/>
            <p:nvPr/>
          </p:nvSpPr>
          <p:spPr>
            <a:xfrm>
              <a:off x="3685800" y="3158075"/>
              <a:ext cx="805175" cy="847900"/>
            </a:xfrm>
            <a:custGeom>
              <a:avLst/>
              <a:gdLst/>
              <a:ahLst/>
              <a:cxnLst/>
              <a:rect l="l" t="t" r="r" b="b"/>
              <a:pathLst>
                <a:path w="32207" h="33916" extrusionOk="0">
                  <a:moveTo>
                    <a:pt x="12740" y="665"/>
                  </a:moveTo>
                  <a:cubicBezTo>
                    <a:pt x="13388" y="665"/>
                    <a:pt x="14015" y="694"/>
                    <a:pt x="14595" y="736"/>
                  </a:cubicBezTo>
                  <a:cubicBezTo>
                    <a:pt x="16464" y="880"/>
                    <a:pt x="18471" y="1519"/>
                    <a:pt x="19212" y="3412"/>
                  </a:cubicBezTo>
                  <a:cubicBezTo>
                    <a:pt x="19839" y="5042"/>
                    <a:pt x="20865" y="6141"/>
                    <a:pt x="22585" y="6571"/>
                  </a:cubicBezTo>
                  <a:cubicBezTo>
                    <a:pt x="24377" y="7018"/>
                    <a:pt x="26187" y="6775"/>
                    <a:pt x="27894" y="7591"/>
                  </a:cubicBezTo>
                  <a:cubicBezTo>
                    <a:pt x="29901" y="8542"/>
                    <a:pt x="31179" y="10416"/>
                    <a:pt x="31155" y="12651"/>
                  </a:cubicBezTo>
                  <a:cubicBezTo>
                    <a:pt x="31132" y="14889"/>
                    <a:pt x="29650" y="16836"/>
                    <a:pt x="29005" y="18914"/>
                  </a:cubicBezTo>
                  <a:cubicBezTo>
                    <a:pt x="28390" y="20928"/>
                    <a:pt x="28725" y="23298"/>
                    <a:pt x="29740" y="25120"/>
                  </a:cubicBezTo>
                  <a:cubicBezTo>
                    <a:pt x="30151" y="25859"/>
                    <a:pt x="31019" y="26367"/>
                    <a:pt x="31298" y="27162"/>
                  </a:cubicBezTo>
                  <a:cubicBezTo>
                    <a:pt x="31628" y="28105"/>
                    <a:pt x="30677" y="29503"/>
                    <a:pt x="30116" y="30208"/>
                  </a:cubicBezTo>
                  <a:cubicBezTo>
                    <a:pt x="28538" y="32195"/>
                    <a:pt x="25987" y="33224"/>
                    <a:pt x="23459" y="33224"/>
                  </a:cubicBezTo>
                  <a:cubicBezTo>
                    <a:pt x="21892" y="33224"/>
                    <a:pt x="20334" y="32829"/>
                    <a:pt x="19021" y="32022"/>
                  </a:cubicBezTo>
                  <a:cubicBezTo>
                    <a:pt x="17241" y="30930"/>
                    <a:pt x="16160" y="29013"/>
                    <a:pt x="14559" y="27700"/>
                  </a:cubicBezTo>
                  <a:cubicBezTo>
                    <a:pt x="13252" y="26620"/>
                    <a:pt x="11739" y="26320"/>
                    <a:pt x="10162" y="26320"/>
                  </a:cubicBezTo>
                  <a:cubicBezTo>
                    <a:pt x="9514" y="26320"/>
                    <a:pt x="8855" y="26371"/>
                    <a:pt x="8194" y="26438"/>
                  </a:cubicBezTo>
                  <a:cubicBezTo>
                    <a:pt x="7569" y="26502"/>
                    <a:pt x="6936" y="26550"/>
                    <a:pt x="6315" y="26550"/>
                  </a:cubicBezTo>
                  <a:cubicBezTo>
                    <a:pt x="4465" y="26550"/>
                    <a:pt x="2720" y="26121"/>
                    <a:pt x="1607" y="24373"/>
                  </a:cubicBezTo>
                  <a:cubicBezTo>
                    <a:pt x="389" y="22468"/>
                    <a:pt x="985" y="20104"/>
                    <a:pt x="2592" y="18657"/>
                  </a:cubicBezTo>
                  <a:cubicBezTo>
                    <a:pt x="3297" y="18025"/>
                    <a:pt x="4038" y="17494"/>
                    <a:pt x="4598" y="16717"/>
                  </a:cubicBezTo>
                  <a:cubicBezTo>
                    <a:pt x="5249" y="15804"/>
                    <a:pt x="5369" y="14578"/>
                    <a:pt x="5428" y="13498"/>
                  </a:cubicBezTo>
                  <a:cubicBezTo>
                    <a:pt x="5560" y="10924"/>
                    <a:pt x="4581" y="8517"/>
                    <a:pt x="4617" y="5962"/>
                  </a:cubicBezTo>
                  <a:cubicBezTo>
                    <a:pt x="4688" y="1583"/>
                    <a:pt x="9049" y="665"/>
                    <a:pt x="12740" y="665"/>
                  </a:cubicBezTo>
                  <a:close/>
                  <a:moveTo>
                    <a:pt x="13254" y="0"/>
                  </a:moveTo>
                  <a:cubicBezTo>
                    <a:pt x="12514" y="0"/>
                    <a:pt x="11788" y="40"/>
                    <a:pt x="11119" y="86"/>
                  </a:cubicBezTo>
                  <a:cubicBezTo>
                    <a:pt x="9316" y="205"/>
                    <a:pt x="7465" y="540"/>
                    <a:pt x="5978" y="1621"/>
                  </a:cubicBezTo>
                  <a:cubicBezTo>
                    <a:pt x="4228" y="2892"/>
                    <a:pt x="3798" y="5132"/>
                    <a:pt x="3978" y="7169"/>
                  </a:cubicBezTo>
                  <a:cubicBezTo>
                    <a:pt x="4079" y="8302"/>
                    <a:pt x="4372" y="9413"/>
                    <a:pt x="4575" y="10537"/>
                  </a:cubicBezTo>
                  <a:cubicBezTo>
                    <a:pt x="4826" y="11951"/>
                    <a:pt x="4849" y="13462"/>
                    <a:pt x="4587" y="14884"/>
                  </a:cubicBezTo>
                  <a:cubicBezTo>
                    <a:pt x="4163" y="17194"/>
                    <a:pt x="1709" y="17959"/>
                    <a:pt x="741" y="19953"/>
                  </a:cubicBezTo>
                  <a:cubicBezTo>
                    <a:pt x="0" y="21482"/>
                    <a:pt x="180" y="23274"/>
                    <a:pt x="1009" y="24719"/>
                  </a:cubicBezTo>
                  <a:cubicBezTo>
                    <a:pt x="1965" y="26367"/>
                    <a:pt x="3733" y="27114"/>
                    <a:pt x="5554" y="27257"/>
                  </a:cubicBezTo>
                  <a:cubicBezTo>
                    <a:pt x="5785" y="27274"/>
                    <a:pt x="6016" y="27281"/>
                    <a:pt x="6248" y="27281"/>
                  </a:cubicBezTo>
                  <a:cubicBezTo>
                    <a:pt x="7625" y="27281"/>
                    <a:pt x="9001" y="27020"/>
                    <a:pt x="10348" y="27020"/>
                  </a:cubicBezTo>
                  <a:cubicBezTo>
                    <a:pt x="11445" y="27020"/>
                    <a:pt x="12521" y="27194"/>
                    <a:pt x="13562" y="27824"/>
                  </a:cubicBezTo>
                  <a:cubicBezTo>
                    <a:pt x="15330" y="28894"/>
                    <a:pt x="16405" y="30846"/>
                    <a:pt x="17999" y="32130"/>
                  </a:cubicBezTo>
                  <a:cubicBezTo>
                    <a:pt x="19519" y="33359"/>
                    <a:pt x="21397" y="33915"/>
                    <a:pt x="23295" y="33915"/>
                  </a:cubicBezTo>
                  <a:cubicBezTo>
                    <a:pt x="25058" y="33915"/>
                    <a:pt x="26839" y="33435"/>
                    <a:pt x="28367" y="32566"/>
                  </a:cubicBezTo>
                  <a:cubicBezTo>
                    <a:pt x="29793" y="31760"/>
                    <a:pt x="31066" y="30470"/>
                    <a:pt x="31663" y="28929"/>
                  </a:cubicBezTo>
                  <a:cubicBezTo>
                    <a:pt x="31920" y="28266"/>
                    <a:pt x="32207" y="27430"/>
                    <a:pt x="31871" y="26744"/>
                  </a:cubicBezTo>
                  <a:cubicBezTo>
                    <a:pt x="31466" y="25920"/>
                    <a:pt x="30666" y="25371"/>
                    <a:pt x="30217" y="24558"/>
                  </a:cubicBezTo>
                  <a:cubicBezTo>
                    <a:pt x="28916" y="22229"/>
                    <a:pt x="29346" y="19566"/>
                    <a:pt x="30385" y="17254"/>
                  </a:cubicBezTo>
                  <a:cubicBezTo>
                    <a:pt x="31203" y="15446"/>
                    <a:pt x="32129" y="13564"/>
                    <a:pt x="31771" y="11516"/>
                  </a:cubicBezTo>
                  <a:cubicBezTo>
                    <a:pt x="31322" y="8924"/>
                    <a:pt x="29233" y="7126"/>
                    <a:pt x="26778" y="6439"/>
                  </a:cubicBezTo>
                  <a:cubicBezTo>
                    <a:pt x="25542" y="6094"/>
                    <a:pt x="24222" y="6194"/>
                    <a:pt x="22968" y="5956"/>
                  </a:cubicBezTo>
                  <a:cubicBezTo>
                    <a:pt x="21410" y="5657"/>
                    <a:pt x="20437" y="4685"/>
                    <a:pt x="19876" y="3231"/>
                  </a:cubicBezTo>
                  <a:lnTo>
                    <a:pt x="19876" y="3231"/>
                  </a:lnTo>
                  <a:cubicBezTo>
                    <a:pt x="19876" y="3230"/>
                    <a:pt x="19876" y="3228"/>
                    <a:pt x="19875" y="3227"/>
                  </a:cubicBezTo>
                  <a:lnTo>
                    <a:pt x="19875" y="3227"/>
                  </a:lnTo>
                  <a:cubicBezTo>
                    <a:pt x="19875" y="3227"/>
                    <a:pt x="19875" y="3227"/>
                    <a:pt x="19875" y="3227"/>
                  </a:cubicBezTo>
                  <a:cubicBezTo>
                    <a:pt x="19874" y="3224"/>
                    <a:pt x="19872" y="3220"/>
                    <a:pt x="19871" y="3216"/>
                  </a:cubicBezTo>
                  <a:lnTo>
                    <a:pt x="19871" y="3216"/>
                  </a:lnTo>
                  <a:cubicBezTo>
                    <a:pt x="18805" y="524"/>
                    <a:pt x="15934" y="0"/>
                    <a:pt x="13254"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8" name="Google Shape;178;p10"/>
            <p:cNvSpPr/>
            <p:nvPr/>
          </p:nvSpPr>
          <p:spPr>
            <a:xfrm>
              <a:off x="3630700" y="3095075"/>
              <a:ext cx="936425" cy="977650"/>
            </a:xfrm>
            <a:custGeom>
              <a:avLst/>
              <a:gdLst/>
              <a:ahLst/>
              <a:cxnLst/>
              <a:rect l="l" t="t" r="r" b="b"/>
              <a:pathLst>
                <a:path w="37457" h="39106" extrusionOk="0">
                  <a:moveTo>
                    <a:pt x="13495" y="187"/>
                  </a:moveTo>
                  <a:cubicBezTo>
                    <a:pt x="14556" y="187"/>
                    <a:pt x="15617" y="256"/>
                    <a:pt x="16633" y="373"/>
                  </a:cubicBezTo>
                  <a:cubicBezTo>
                    <a:pt x="18902" y="629"/>
                    <a:pt x="21170" y="1548"/>
                    <a:pt x="21929" y="3890"/>
                  </a:cubicBezTo>
                  <a:cubicBezTo>
                    <a:pt x="22407" y="5406"/>
                    <a:pt x="23219" y="6655"/>
                    <a:pt x="24754" y="7222"/>
                  </a:cubicBezTo>
                  <a:cubicBezTo>
                    <a:pt x="26390" y="7825"/>
                    <a:pt x="28199" y="7479"/>
                    <a:pt x="29890" y="7718"/>
                  </a:cubicBezTo>
                  <a:cubicBezTo>
                    <a:pt x="31831" y="7986"/>
                    <a:pt x="33724" y="8984"/>
                    <a:pt x="34899" y="10566"/>
                  </a:cubicBezTo>
                  <a:cubicBezTo>
                    <a:pt x="36351" y="12512"/>
                    <a:pt x="35993" y="14973"/>
                    <a:pt x="35050" y="17045"/>
                  </a:cubicBezTo>
                  <a:cubicBezTo>
                    <a:pt x="34219" y="18854"/>
                    <a:pt x="33091" y="20502"/>
                    <a:pt x="32815" y="22522"/>
                  </a:cubicBezTo>
                  <a:cubicBezTo>
                    <a:pt x="32565" y="24391"/>
                    <a:pt x="33132" y="26648"/>
                    <a:pt x="34333" y="28117"/>
                  </a:cubicBezTo>
                  <a:cubicBezTo>
                    <a:pt x="34894" y="28804"/>
                    <a:pt x="35623" y="29288"/>
                    <a:pt x="36232" y="29920"/>
                  </a:cubicBezTo>
                  <a:cubicBezTo>
                    <a:pt x="37074" y="30786"/>
                    <a:pt x="36674" y="32094"/>
                    <a:pt x="36297" y="33079"/>
                  </a:cubicBezTo>
                  <a:cubicBezTo>
                    <a:pt x="35587" y="34919"/>
                    <a:pt x="34058" y="36352"/>
                    <a:pt x="32398" y="37331"/>
                  </a:cubicBezTo>
                  <a:cubicBezTo>
                    <a:pt x="30729" y="38321"/>
                    <a:pt x="28789" y="38855"/>
                    <a:pt x="26870" y="38855"/>
                  </a:cubicBezTo>
                  <a:cubicBezTo>
                    <a:pt x="24712" y="38855"/>
                    <a:pt x="22581" y="38180"/>
                    <a:pt x="20890" y="36717"/>
                  </a:cubicBezTo>
                  <a:cubicBezTo>
                    <a:pt x="19343" y="35391"/>
                    <a:pt x="18287" y="33599"/>
                    <a:pt x="16788" y="32219"/>
                  </a:cubicBezTo>
                  <a:cubicBezTo>
                    <a:pt x="15303" y="30851"/>
                    <a:pt x="13486" y="30377"/>
                    <a:pt x="11533" y="30377"/>
                  </a:cubicBezTo>
                  <a:cubicBezTo>
                    <a:pt x="11380" y="30377"/>
                    <a:pt x="11226" y="30380"/>
                    <a:pt x="11072" y="30386"/>
                  </a:cubicBezTo>
                  <a:cubicBezTo>
                    <a:pt x="9617" y="30442"/>
                    <a:pt x="8125" y="30712"/>
                    <a:pt x="6668" y="30712"/>
                  </a:cubicBezTo>
                  <a:cubicBezTo>
                    <a:pt x="5487" y="30712"/>
                    <a:pt x="4330" y="30535"/>
                    <a:pt x="3232" y="29926"/>
                  </a:cubicBezTo>
                  <a:cubicBezTo>
                    <a:pt x="1297" y="28858"/>
                    <a:pt x="222" y="26588"/>
                    <a:pt x="562" y="24421"/>
                  </a:cubicBezTo>
                  <a:cubicBezTo>
                    <a:pt x="945" y="21979"/>
                    <a:pt x="3153" y="21083"/>
                    <a:pt x="4622" y="19410"/>
                  </a:cubicBezTo>
                  <a:cubicBezTo>
                    <a:pt x="6056" y="17774"/>
                    <a:pt x="5991" y="15075"/>
                    <a:pt x="5799" y="13057"/>
                  </a:cubicBezTo>
                  <a:cubicBezTo>
                    <a:pt x="5537" y="10315"/>
                    <a:pt x="4366" y="7729"/>
                    <a:pt x="4886" y="4935"/>
                  </a:cubicBezTo>
                  <a:cubicBezTo>
                    <a:pt x="5405" y="2098"/>
                    <a:pt x="7728" y="831"/>
                    <a:pt x="10362" y="414"/>
                  </a:cubicBezTo>
                  <a:cubicBezTo>
                    <a:pt x="11374" y="256"/>
                    <a:pt x="12434" y="187"/>
                    <a:pt x="13495" y="187"/>
                  </a:cubicBezTo>
                  <a:close/>
                  <a:moveTo>
                    <a:pt x="13728" y="1"/>
                  </a:moveTo>
                  <a:cubicBezTo>
                    <a:pt x="10623" y="1"/>
                    <a:pt x="6284" y="240"/>
                    <a:pt x="5029" y="3645"/>
                  </a:cubicBezTo>
                  <a:cubicBezTo>
                    <a:pt x="4187" y="5926"/>
                    <a:pt x="4581" y="8148"/>
                    <a:pt x="5095" y="10453"/>
                  </a:cubicBezTo>
                  <a:cubicBezTo>
                    <a:pt x="5669" y="13008"/>
                    <a:pt x="6163" y="16191"/>
                    <a:pt x="4892" y="18628"/>
                  </a:cubicBezTo>
                  <a:cubicBezTo>
                    <a:pt x="4384" y="19601"/>
                    <a:pt x="3393" y="20259"/>
                    <a:pt x="2557" y="20927"/>
                  </a:cubicBezTo>
                  <a:cubicBezTo>
                    <a:pt x="1750" y="21566"/>
                    <a:pt x="1118" y="22294"/>
                    <a:pt x="681" y="23238"/>
                  </a:cubicBezTo>
                  <a:cubicBezTo>
                    <a:pt x="0" y="24725"/>
                    <a:pt x="192" y="26439"/>
                    <a:pt x="920" y="27861"/>
                  </a:cubicBezTo>
                  <a:cubicBezTo>
                    <a:pt x="1709" y="29396"/>
                    <a:pt x="3232" y="30435"/>
                    <a:pt x="4892" y="30793"/>
                  </a:cubicBezTo>
                  <a:cubicBezTo>
                    <a:pt x="5513" y="30929"/>
                    <a:pt x="6138" y="30978"/>
                    <a:pt x="6767" y="30978"/>
                  </a:cubicBezTo>
                  <a:cubicBezTo>
                    <a:pt x="8471" y="30978"/>
                    <a:pt x="10197" y="30614"/>
                    <a:pt x="11906" y="30614"/>
                  </a:cubicBezTo>
                  <a:cubicBezTo>
                    <a:pt x="12168" y="30614"/>
                    <a:pt x="12430" y="30623"/>
                    <a:pt x="12691" y="30642"/>
                  </a:cubicBezTo>
                  <a:cubicBezTo>
                    <a:pt x="17397" y="31008"/>
                    <a:pt x="18841" y="36292"/>
                    <a:pt x="22705" y="38203"/>
                  </a:cubicBezTo>
                  <a:cubicBezTo>
                    <a:pt x="23962" y="38827"/>
                    <a:pt x="25338" y="39106"/>
                    <a:pt x="26725" y="39106"/>
                  </a:cubicBezTo>
                  <a:cubicBezTo>
                    <a:pt x="28818" y="39106"/>
                    <a:pt x="30935" y="38470"/>
                    <a:pt x="32702" y="37422"/>
                  </a:cubicBezTo>
                  <a:cubicBezTo>
                    <a:pt x="34130" y="36573"/>
                    <a:pt x="35348" y="35366"/>
                    <a:pt x="36153" y="33916"/>
                  </a:cubicBezTo>
                  <a:cubicBezTo>
                    <a:pt x="36763" y="32817"/>
                    <a:pt x="37456" y="30984"/>
                    <a:pt x="36506" y="29890"/>
                  </a:cubicBezTo>
                  <a:cubicBezTo>
                    <a:pt x="36112" y="29431"/>
                    <a:pt x="35616" y="29066"/>
                    <a:pt x="35157" y="28666"/>
                  </a:cubicBezTo>
                  <a:cubicBezTo>
                    <a:pt x="34392" y="27998"/>
                    <a:pt x="33885" y="27102"/>
                    <a:pt x="33521" y="26164"/>
                  </a:cubicBezTo>
                  <a:cubicBezTo>
                    <a:pt x="32762" y="24206"/>
                    <a:pt x="32900" y="22139"/>
                    <a:pt x="33706" y="20234"/>
                  </a:cubicBezTo>
                  <a:cubicBezTo>
                    <a:pt x="34907" y="17421"/>
                    <a:pt x="36936" y="14841"/>
                    <a:pt x="35742" y="11635"/>
                  </a:cubicBezTo>
                  <a:cubicBezTo>
                    <a:pt x="34846" y="9229"/>
                    <a:pt x="32165" y="7741"/>
                    <a:pt x="29723" y="7460"/>
                  </a:cubicBezTo>
                  <a:cubicBezTo>
                    <a:pt x="28265" y="7299"/>
                    <a:pt x="26802" y="7460"/>
                    <a:pt x="25357" y="7156"/>
                  </a:cubicBezTo>
                  <a:cubicBezTo>
                    <a:pt x="23615" y="6780"/>
                    <a:pt x="22666" y="5457"/>
                    <a:pt x="22153" y="3836"/>
                  </a:cubicBezTo>
                  <a:lnTo>
                    <a:pt x="22153" y="3836"/>
                  </a:lnTo>
                  <a:cubicBezTo>
                    <a:pt x="22152" y="3834"/>
                    <a:pt x="22151" y="3832"/>
                    <a:pt x="22151" y="3830"/>
                  </a:cubicBezTo>
                  <a:lnTo>
                    <a:pt x="22151" y="3830"/>
                  </a:lnTo>
                  <a:cubicBezTo>
                    <a:pt x="22151" y="3830"/>
                    <a:pt x="22151" y="3830"/>
                    <a:pt x="22151" y="3830"/>
                  </a:cubicBezTo>
                  <a:cubicBezTo>
                    <a:pt x="22150" y="3828"/>
                    <a:pt x="22150" y="3826"/>
                    <a:pt x="22149" y="3824"/>
                  </a:cubicBezTo>
                  <a:lnTo>
                    <a:pt x="22149" y="3824"/>
                  </a:lnTo>
                  <a:cubicBezTo>
                    <a:pt x="21035" y="389"/>
                    <a:pt x="17078" y="14"/>
                    <a:pt x="13987" y="1"/>
                  </a:cubicBezTo>
                  <a:cubicBezTo>
                    <a:pt x="13902" y="1"/>
                    <a:pt x="13816" y="1"/>
                    <a:pt x="13728"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9" name="Google Shape;179;p10"/>
            <p:cNvSpPr/>
            <p:nvPr/>
          </p:nvSpPr>
          <p:spPr>
            <a:xfrm>
              <a:off x="3548125" y="3023500"/>
              <a:ext cx="1088100" cy="1121525"/>
            </a:xfrm>
            <a:custGeom>
              <a:avLst/>
              <a:gdLst/>
              <a:ahLst/>
              <a:cxnLst/>
              <a:rect l="l" t="t" r="r" b="b"/>
              <a:pathLst>
                <a:path w="43524" h="44861" extrusionOk="0">
                  <a:moveTo>
                    <a:pt x="15317" y="308"/>
                  </a:moveTo>
                  <a:cubicBezTo>
                    <a:pt x="15563" y="308"/>
                    <a:pt x="15807" y="310"/>
                    <a:pt x="16047" y="315"/>
                  </a:cubicBezTo>
                  <a:cubicBezTo>
                    <a:pt x="19577" y="381"/>
                    <a:pt x="24396" y="673"/>
                    <a:pt x="25525" y="4769"/>
                  </a:cubicBezTo>
                  <a:cubicBezTo>
                    <a:pt x="25525" y="4769"/>
                    <a:pt x="25525" y="4769"/>
                    <a:pt x="25525" y="4769"/>
                  </a:cubicBezTo>
                  <a:lnTo>
                    <a:pt x="25525" y="4769"/>
                  </a:lnTo>
                  <a:cubicBezTo>
                    <a:pt x="25526" y="4771"/>
                    <a:pt x="25526" y="4772"/>
                    <a:pt x="25527" y="4774"/>
                  </a:cubicBezTo>
                  <a:lnTo>
                    <a:pt x="25527" y="4774"/>
                  </a:lnTo>
                  <a:cubicBezTo>
                    <a:pt x="25944" y="6326"/>
                    <a:pt x="26666" y="7757"/>
                    <a:pt x="28183" y="8460"/>
                  </a:cubicBezTo>
                  <a:cubicBezTo>
                    <a:pt x="29112" y="8890"/>
                    <a:pt x="30178" y="8978"/>
                    <a:pt x="31229" y="8978"/>
                  </a:cubicBezTo>
                  <a:cubicBezTo>
                    <a:pt x="31753" y="8978"/>
                    <a:pt x="32272" y="8956"/>
                    <a:pt x="32769" y="8944"/>
                  </a:cubicBezTo>
                  <a:cubicBezTo>
                    <a:pt x="32866" y="8942"/>
                    <a:pt x="32962" y="8941"/>
                    <a:pt x="33060" y="8941"/>
                  </a:cubicBezTo>
                  <a:cubicBezTo>
                    <a:pt x="36908" y="8941"/>
                    <a:pt x="41354" y="10800"/>
                    <a:pt x="41506" y="15220"/>
                  </a:cubicBezTo>
                  <a:cubicBezTo>
                    <a:pt x="41583" y="17448"/>
                    <a:pt x="40299" y="19395"/>
                    <a:pt x="39241" y="21246"/>
                  </a:cubicBezTo>
                  <a:cubicBezTo>
                    <a:pt x="38268" y="22960"/>
                    <a:pt x="37582" y="24715"/>
                    <a:pt x="37744" y="26722"/>
                  </a:cubicBezTo>
                  <a:cubicBezTo>
                    <a:pt x="37910" y="28759"/>
                    <a:pt x="38847" y="30718"/>
                    <a:pt x="40395" y="32067"/>
                  </a:cubicBezTo>
                  <a:cubicBezTo>
                    <a:pt x="41022" y="32610"/>
                    <a:pt x="41763" y="33011"/>
                    <a:pt x="42366" y="33596"/>
                  </a:cubicBezTo>
                  <a:cubicBezTo>
                    <a:pt x="43237" y="34431"/>
                    <a:pt x="43083" y="35668"/>
                    <a:pt x="42819" y="36737"/>
                  </a:cubicBezTo>
                  <a:cubicBezTo>
                    <a:pt x="41887" y="40535"/>
                    <a:pt x="38232" y="43138"/>
                    <a:pt x="34649" y="44160"/>
                  </a:cubicBezTo>
                  <a:cubicBezTo>
                    <a:pt x="33592" y="44460"/>
                    <a:pt x="32495" y="44615"/>
                    <a:pt x="31399" y="44615"/>
                  </a:cubicBezTo>
                  <a:cubicBezTo>
                    <a:pt x="30533" y="44615"/>
                    <a:pt x="29668" y="44519"/>
                    <a:pt x="28822" y="44321"/>
                  </a:cubicBezTo>
                  <a:cubicBezTo>
                    <a:pt x="26785" y="43849"/>
                    <a:pt x="25131" y="42642"/>
                    <a:pt x="23757" y="41102"/>
                  </a:cubicBezTo>
                  <a:cubicBezTo>
                    <a:pt x="22431" y="39615"/>
                    <a:pt x="21362" y="37913"/>
                    <a:pt x="19876" y="36564"/>
                  </a:cubicBezTo>
                  <a:cubicBezTo>
                    <a:pt x="18305" y="35142"/>
                    <a:pt x="16358" y="34599"/>
                    <a:pt x="14275" y="34569"/>
                  </a:cubicBezTo>
                  <a:cubicBezTo>
                    <a:pt x="14210" y="34568"/>
                    <a:pt x="14145" y="34568"/>
                    <a:pt x="14081" y="34568"/>
                  </a:cubicBezTo>
                  <a:cubicBezTo>
                    <a:pt x="12162" y="34568"/>
                    <a:pt x="10251" y="34978"/>
                    <a:pt x="8345" y="34978"/>
                  </a:cubicBezTo>
                  <a:cubicBezTo>
                    <a:pt x="7546" y="34978"/>
                    <a:pt x="6747" y="34906"/>
                    <a:pt x="5949" y="34701"/>
                  </a:cubicBezTo>
                  <a:cubicBezTo>
                    <a:pt x="3829" y="34158"/>
                    <a:pt x="2169" y="32378"/>
                    <a:pt x="1555" y="30317"/>
                  </a:cubicBezTo>
                  <a:cubicBezTo>
                    <a:pt x="902" y="28138"/>
                    <a:pt x="1817" y="25988"/>
                    <a:pt x="3477" y="24548"/>
                  </a:cubicBezTo>
                  <a:cubicBezTo>
                    <a:pt x="5095" y="23139"/>
                    <a:pt x="6690" y="22207"/>
                    <a:pt x="7305" y="20016"/>
                  </a:cubicBezTo>
                  <a:cubicBezTo>
                    <a:pt x="7902" y="17878"/>
                    <a:pt x="7687" y="15394"/>
                    <a:pt x="7257" y="13244"/>
                  </a:cubicBezTo>
                  <a:cubicBezTo>
                    <a:pt x="6743" y="10658"/>
                    <a:pt x="5866" y="8150"/>
                    <a:pt x="6320" y="5480"/>
                  </a:cubicBezTo>
                  <a:cubicBezTo>
                    <a:pt x="7095" y="939"/>
                    <a:pt x="11471" y="308"/>
                    <a:pt x="15317" y="308"/>
                  </a:cubicBezTo>
                  <a:close/>
                  <a:moveTo>
                    <a:pt x="14647" y="0"/>
                  </a:moveTo>
                  <a:cubicBezTo>
                    <a:pt x="12315" y="0"/>
                    <a:pt x="9921" y="336"/>
                    <a:pt x="8195" y="1706"/>
                  </a:cubicBezTo>
                  <a:cubicBezTo>
                    <a:pt x="4408" y="4705"/>
                    <a:pt x="6433" y="10013"/>
                    <a:pt x="7150" y="13895"/>
                  </a:cubicBezTo>
                  <a:cubicBezTo>
                    <a:pt x="7627" y="16486"/>
                    <a:pt x="7753" y="19997"/>
                    <a:pt x="5979" y="22136"/>
                  </a:cubicBezTo>
                  <a:cubicBezTo>
                    <a:pt x="4678" y="23701"/>
                    <a:pt x="2743" y="24459"/>
                    <a:pt x="1734" y="26316"/>
                  </a:cubicBezTo>
                  <a:cubicBezTo>
                    <a:pt x="1" y="29511"/>
                    <a:pt x="2085" y="33356"/>
                    <a:pt x="5196" y="34682"/>
                  </a:cubicBezTo>
                  <a:cubicBezTo>
                    <a:pt x="6181" y="35103"/>
                    <a:pt x="7242" y="35238"/>
                    <a:pt x="8318" y="35238"/>
                  </a:cubicBezTo>
                  <a:cubicBezTo>
                    <a:pt x="9658" y="35238"/>
                    <a:pt x="11022" y="35029"/>
                    <a:pt x="12297" y="34903"/>
                  </a:cubicBezTo>
                  <a:cubicBezTo>
                    <a:pt x="12868" y="34846"/>
                    <a:pt x="13434" y="34813"/>
                    <a:pt x="13990" y="34813"/>
                  </a:cubicBezTo>
                  <a:cubicBezTo>
                    <a:pt x="16075" y="34813"/>
                    <a:pt x="18036" y="35279"/>
                    <a:pt x="19714" y="36730"/>
                  </a:cubicBezTo>
                  <a:cubicBezTo>
                    <a:pt x="21219" y="38033"/>
                    <a:pt x="22293" y="39770"/>
                    <a:pt x="23596" y="41264"/>
                  </a:cubicBezTo>
                  <a:cubicBezTo>
                    <a:pt x="24790" y="42631"/>
                    <a:pt x="26212" y="43689"/>
                    <a:pt x="27926" y="44298"/>
                  </a:cubicBezTo>
                  <a:cubicBezTo>
                    <a:pt x="29017" y="44685"/>
                    <a:pt x="30161" y="44860"/>
                    <a:pt x="31311" y="44860"/>
                  </a:cubicBezTo>
                  <a:cubicBezTo>
                    <a:pt x="33654" y="44860"/>
                    <a:pt x="36023" y="44131"/>
                    <a:pt x="38018" y="42978"/>
                  </a:cubicBezTo>
                  <a:cubicBezTo>
                    <a:pt x="40741" y="41407"/>
                    <a:pt x="43524" y="38265"/>
                    <a:pt x="43237" y="34891"/>
                  </a:cubicBezTo>
                  <a:cubicBezTo>
                    <a:pt x="43105" y="33339"/>
                    <a:pt x="41391" y="32628"/>
                    <a:pt x="40365" y="31738"/>
                  </a:cubicBezTo>
                  <a:cubicBezTo>
                    <a:pt x="38436" y="30060"/>
                    <a:pt x="37606" y="27141"/>
                    <a:pt x="38066" y="24674"/>
                  </a:cubicBezTo>
                  <a:cubicBezTo>
                    <a:pt x="38447" y="22613"/>
                    <a:pt x="39809" y="20870"/>
                    <a:pt x="40741" y="19037"/>
                  </a:cubicBezTo>
                  <a:cubicBezTo>
                    <a:pt x="41570" y="17400"/>
                    <a:pt x="41983" y="15603"/>
                    <a:pt x="41542" y="13793"/>
                  </a:cubicBezTo>
                  <a:cubicBezTo>
                    <a:pt x="40735" y="10473"/>
                    <a:pt x="36973" y="8812"/>
                    <a:pt x="33855" y="8699"/>
                  </a:cubicBezTo>
                  <a:cubicBezTo>
                    <a:pt x="33655" y="8692"/>
                    <a:pt x="33455" y="8689"/>
                    <a:pt x="33255" y="8689"/>
                  </a:cubicBezTo>
                  <a:cubicBezTo>
                    <a:pt x="32589" y="8689"/>
                    <a:pt x="31926" y="8721"/>
                    <a:pt x="31263" y="8721"/>
                  </a:cubicBezTo>
                  <a:cubicBezTo>
                    <a:pt x="30547" y="8721"/>
                    <a:pt x="29833" y="8683"/>
                    <a:pt x="29120" y="8526"/>
                  </a:cubicBezTo>
                  <a:cubicBezTo>
                    <a:pt x="27181" y="8109"/>
                    <a:pt x="26231" y="6517"/>
                    <a:pt x="25748" y="4716"/>
                  </a:cubicBezTo>
                  <a:lnTo>
                    <a:pt x="25748" y="4716"/>
                  </a:lnTo>
                  <a:cubicBezTo>
                    <a:pt x="25747" y="4714"/>
                    <a:pt x="25747" y="4712"/>
                    <a:pt x="25746" y="4710"/>
                  </a:cubicBezTo>
                  <a:lnTo>
                    <a:pt x="25746" y="4710"/>
                  </a:lnTo>
                  <a:cubicBezTo>
                    <a:pt x="25746" y="4710"/>
                    <a:pt x="25746" y="4710"/>
                    <a:pt x="25746" y="4710"/>
                  </a:cubicBezTo>
                  <a:cubicBezTo>
                    <a:pt x="25746" y="4708"/>
                    <a:pt x="25745" y="4706"/>
                    <a:pt x="25744" y="4704"/>
                  </a:cubicBezTo>
                  <a:lnTo>
                    <a:pt x="25744" y="4704"/>
                  </a:lnTo>
                  <a:cubicBezTo>
                    <a:pt x="24797" y="1287"/>
                    <a:pt x="21301" y="416"/>
                    <a:pt x="18161" y="177"/>
                  </a:cubicBezTo>
                  <a:cubicBezTo>
                    <a:pt x="17078" y="93"/>
                    <a:pt x="15871" y="0"/>
                    <a:pt x="14647"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0" name="Google Shape;180;p10"/>
            <p:cNvSpPr/>
            <p:nvPr/>
          </p:nvSpPr>
          <p:spPr>
            <a:xfrm>
              <a:off x="3504375" y="2948225"/>
              <a:ext cx="1210825" cy="1274750"/>
            </a:xfrm>
            <a:custGeom>
              <a:avLst/>
              <a:gdLst/>
              <a:ahLst/>
              <a:cxnLst/>
              <a:rect l="l" t="t" r="r" b="b"/>
              <a:pathLst>
                <a:path w="48433" h="50990" extrusionOk="0">
                  <a:moveTo>
                    <a:pt x="15132" y="631"/>
                  </a:moveTo>
                  <a:cubicBezTo>
                    <a:pt x="16774" y="631"/>
                    <a:pt x="18432" y="804"/>
                    <a:pt x="19966" y="967"/>
                  </a:cubicBezTo>
                  <a:cubicBezTo>
                    <a:pt x="23136" y="1308"/>
                    <a:pt x="26523" y="2406"/>
                    <a:pt x="27347" y="5864"/>
                  </a:cubicBezTo>
                  <a:cubicBezTo>
                    <a:pt x="27717" y="7465"/>
                    <a:pt x="28368" y="9006"/>
                    <a:pt x="29795" y="9924"/>
                  </a:cubicBezTo>
                  <a:cubicBezTo>
                    <a:pt x="30849" y="10603"/>
                    <a:pt x="32183" y="10720"/>
                    <a:pt x="33433" y="10720"/>
                  </a:cubicBezTo>
                  <a:cubicBezTo>
                    <a:pt x="33635" y="10720"/>
                    <a:pt x="33834" y="10717"/>
                    <a:pt x="34029" y="10713"/>
                  </a:cubicBezTo>
                  <a:cubicBezTo>
                    <a:pt x="34986" y="10691"/>
                    <a:pt x="35917" y="10624"/>
                    <a:pt x="36846" y="10624"/>
                  </a:cubicBezTo>
                  <a:cubicBezTo>
                    <a:pt x="37708" y="10624"/>
                    <a:pt x="38568" y="10682"/>
                    <a:pt x="39445" y="10886"/>
                  </a:cubicBezTo>
                  <a:cubicBezTo>
                    <a:pt x="41291" y="11310"/>
                    <a:pt x="43100" y="12253"/>
                    <a:pt x="44259" y="13777"/>
                  </a:cubicBezTo>
                  <a:cubicBezTo>
                    <a:pt x="47126" y="17551"/>
                    <a:pt x="43692" y="21516"/>
                    <a:pt x="41947" y="24836"/>
                  </a:cubicBezTo>
                  <a:cubicBezTo>
                    <a:pt x="40024" y="28490"/>
                    <a:pt x="40842" y="32969"/>
                    <a:pt x="44061" y="35621"/>
                  </a:cubicBezTo>
                  <a:cubicBezTo>
                    <a:pt x="45387" y="36720"/>
                    <a:pt x="47388" y="37293"/>
                    <a:pt x="47561" y="39258"/>
                  </a:cubicBezTo>
                  <a:cubicBezTo>
                    <a:pt x="47722" y="41103"/>
                    <a:pt x="46809" y="43051"/>
                    <a:pt x="45787" y="44525"/>
                  </a:cubicBezTo>
                  <a:cubicBezTo>
                    <a:pt x="43656" y="47607"/>
                    <a:pt x="39995" y="49542"/>
                    <a:pt x="36352" y="50139"/>
                  </a:cubicBezTo>
                  <a:cubicBezTo>
                    <a:pt x="35718" y="50242"/>
                    <a:pt x="35075" y="50294"/>
                    <a:pt x="34433" y="50294"/>
                  </a:cubicBezTo>
                  <a:cubicBezTo>
                    <a:pt x="33214" y="50294"/>
                    <a:pt x="31995" y="50108"/>
                    <a:pt x="30834" y="49732"/>
                  </a:cubicBezTo>
                  <a:cubicBezTo>
                    <a:pt x="28924" y="49117"/>
                    <a:pt x="27406" y="47833"/>
                    <a:pt x="26116" y="46334"/>
                  </a:cubicBezTo>
                  <a:cubicBezTo>
                    <a:pt x="23506" y="43301"/>
                    <a:pt x="21650" y="39705"/>
                    <a:pt x="17386" y="38864"/>
                  </a:cubicBezTo>
                  <a:cubicBezTo>
                    <a:pt x="16670" y="38722"/>
                    <a:pt x="15937" y="38669"/>
                    <a:pt x="15194" y="38669"/>
                  </a:cubicBezTo>
                  <a:cubicBezTo>
                    <a:pt x="13005" y="38669"/>
                    <a:pt x="10732" y="39129"/>
                    <a:pt x="8572" y="39129"/>
                  </a:cubicBezTo>
                  <a:cubicBezTo>
                    <a:pt x="6526" y="39129"/>
                    <a:pt x="4581" y="38716"/>
                    <a:pt x="2903" y="37108"/>
                  </a:cubicBezTo>
                  <a:cubicBezTo>
                    <a:pt x="1398" y="35664"/>
                    <a:pt x="604" y="33514"/>
                    <a:pt x="993" y="31453"/>
                  </a:cubicBezTo>
                  <a:cubicBezTo>
                    <a:pt x="1428" y="29135"/>
                    <a:pt x="3382" y="27906"/>
                    <a:pt x="5102" y="26563"/>
                  </a:cubicBezTo>
                  <a:cubicBezTo>
                    <a:pt x="6946" y="25117"/>
                    <a:pt x="7759" y="23266"/>
                    <a:pt x="7980" y="20954"/>
                  </a:cubicBezTo>
                  <a:cubicBezTo>
                    <a:pt x="8219" y="18452"/>
                    <a:pt x="7878" y="16010"/>
                    <a:pt x="7288" y="13579"/>
                  </a:cubicBezTo>
                  <a:cubicBezTo>
                    <a:pt x="6673" y="11054"/>
                    <a:pt x="5979" y="8540"/>
                    <a:pt x="6481" y="5930"/>
                  </a:cubicBezTo>
                  <a:cubicBezTo>
                    <a:pt x="6935" y="3571"/>
                    <a:pt x="8362" y="2011"/>
                    <a:pt x="10614" y="1259"/>
                  </a:cubicBezTo>
                  <a:cubicBezTo>
                    <a:pt x="12025" y="788"/>
                    <a:pt x="13571" y="631"/>
                    <a:pt x="15132" y="631"/>
                  </a:cubicBezTo>
                  <a:close/>
                  <a:moveTo>
                    <a:pt x="14747" y="1"/>
                  </a:moveTo>
                  <a:cubicBezTo>
                    <a:pt x="13140" y="1"/>
                    <a:pt x="11515" y="201"/>
                    <a:pt x="10005" y="746"/>
                  </a:cubicBezTo>
                  <a:cubicBezTo>
                    <a:pt x="5728" y="2298"/>
                    <a:pt x="5173" y="6945"/>
                    <a:pt x="5943" y="10898"/>
                  </a:cubicBezTo>
                  <a:cubicBezTo>
                    <a:pt x="6439" y="13419"/>
                    <a:pt x="7293" y="15842"/>
                    <a:pt x="7346" y="18435"/>
                  </a:cubicBezTo>
                  <a:cubicBezTo>
                    <a:pt x="7412" y="21181"/>
                    <a:pt x="7191" y="23832"/>
                    <a:pt x="5006" y="25750"/>
                  </a:cubicBezTo>
                  <a:cubicBezTo>
                    <a:pt x="3424" y="27142"/>
                    <a:pt x="1643" y="28079"/>
                    <a:pt x="725" y="30074"/>
                  </a:cubicBezTo>
                  <a:cubicBezTo>
                    <a:pt x="1" y="31638"/>
                    <a:pt x="50" y="33501"/>
                    <a:pt x="718" y="35078"/>
                  </a:cubicBezTo>
                  <a:cubicBezTo>
                    <a:pt x="1441" y="36774"/>
                    <a:pt x="2724" y="38136"/>
                    <a:pt x="4355" y="38996"/>
                  </a:cubicBezTo>
                  <a:cubicBezTo>
                    <a:pt x="5618" y="39660"/>
                    <a:pt x="7035" y="39855"/>
                    <a:pt x="8458" y="39855"/>
                  </a:cubicBezTo>
                  <a:cubicBezTo>
                    <a:pt x="9363" y="39855"/>
                    <a:pt x="10272" y="39776"/>
                    <a:pt x="11144" y="39688"/>
                  </a:cubicBezTo>
                  <a:cubicBezTo>
                    <a:pt x="12478" y="39553"/>
                    <a:pt x="13839" y="39379"/>
                    <a:pt x="15183" y="39379"/>
                  </a:cubicBezTo>
                  <a:cubicBezTo>
                    <a:pt x="16566" y="39379"/>
                    <a:pt x="17932" y="39563"/>
                    <a:pt x="19231" y="40160"/>
                  </a:cubicBezTo>
                  <a:cubicBezTo>
                    <a:pt x="21105" y="41014"/>
                    <a:pt x="22450" y="42692"/>
                    <a:pt x="23668" y="44299"/>
                  </a:cubicBezTo>
                  <a:cubicBezTo>
                    <a:pt x="24845" y="45840"/>
                    <a:pt x="25978" y="47422"/>
                    <a:pt x="27490" y="48670"/>
                  </a:cubicBezTo>
                  <a:cubicBezTo>
                    <a:pt x="28809" y="49757"/>
                    <a:pt x="30410" y="50437"/>
                    <a:pt x="32082" y="50766"/>
                  </a:cubicBezTo>
                  <a:cubicBezTo>
                    <a:pt x="32850" y="50917"/>
                    <a:pt x="33640" y="50990"/>
                    <a:pt x="34438" y="50990"/>
                  </a:cubicBezTo>
                  <a:cubicBezTo>
                    <a:pt x="40453" y="50990"/>
                    <a:pt x="46951" y="46850"/>
                    <a:pt x="48122" y="40835"/>
                  </a:cubicBezTo>
                  <a:cubicBezTo>
                    <a:pt x="48433" y="39228"/>
                    <a:pt x="48193" y="37778"/>
                    <a:pt x="46875" y="36731"/>
                  </a:cubicBezTo>
                  <a:cubicBezTo>
                    <a:pt x="46247" y="36237"/>
                    <a:pt x="45542" y="35843"/>
                    <a:pt x="44886" y="35389"/>
                  </a:cubicBezTo>
                  <a:cubicBezTo>
                    <a:pt x="43858" y="34683"/>
                    <a:pt x="43070" y="33705"/>
                    <a:pt x="42479" y="32618"/>
                  </a:cubicBezTo>
                  <a:cubicBezTo>
                    <a:pt x="41333" y="30497"/>
                    <a:pt x="41278" y="28002"/>
                    <a:pt x="42234" y="25816"/>
                  </a:cubicBezTo>
                  <a:cubicBezTo>
                    <a:pt x="43017" y="24019"/>
                    <a:pt x="44271" y="22465"/>
                    <a:pt x="45125" y="20709"/>
                  </a:cubicBezTo>
                  <a:cubicBezTo>
                    <a:pt x="46170" y="18560"/>
                    <a:pt x="46390" y="16087"/>
                    <a:pt x="45197" y="13956"/>
                  </a:cubicBezTo>
                  <a:cubicBezTo>
                    <a:pt x="44067" y="11931"/>
                    <a:pt x="41798" y="10767"/>
                    <a:pt x="39630" y="10224"/>
                  </a:cubicBezTo>
                  <a:cubicBezTo>
                    <a:pt x="38718" y="9995"/>
                    <a:pt x="37807" y="9931"/>
                    <a:pt x="36894" y="9931"/>
                  </a:cubicBezTo>
                  <a:cubicBezTo>
                    <a:pt x="35750" y="9931"/>
                    <a:pt x="34603" y="10031"/>
                    <a:pt x="33452" y="10031"/>
                  </a:cubicBezTo>
                  <a:cubicBezTo>
                    <a:pt x="33246" y="10031"/>
                    <a:pt x="33041" y="10028"/>
                    <a:pt x="32835" y="10020"/>
                  </a:cubicBezTo>
                  <a:cubicBezTo>
                    <a:pt x="31760" y="9979"/>
                    <a:pt x="30661" y="9764"/>
                    <a:pt x="29795" y="9089"/>
                  </a:cubicBezTo>
                  <a:cubicBezTo>
                    <a:pt x="28746" y="8271"/>
                    <a:pt x="28297" y="6923"/>
                    <a:pt x="28010" y="5683"/>
                  </a:cubicBezTo>
                  <a:lnTo>
                    <a:pt x="28010" y="5683"/>
                  </a:lnTo>
                  <a:cubicBezTo>
                    <a:pt x="28010" y="5682"/>
                    <a:pt x="28010" y="5681"/>
                    <a:pt x="28009" y="5679"/>
                  </a:cubicBezTo>
                  <a:lnTo>
                    <a:pt x="28009" y="5679"/>
                  </a:lnTo>
                  <a:cubicBezTo>
                    <a:pt x="28009" y="5679"/>
                    <a:pt x="28009" y="5679"/>
                    <a:pt x="28009" y="5679"/>
                  </a:cubicBezTo>
                  <a:cubicBezTo>
                    <a:pt x="28009" y="5678"/>
                    <a:pt x="28009" y="5678"/>
                    <a:pt x="28009" y="5677"/>
                  </a:cubicBezTo>
                  <a:lnTo>
                    <a:pt x="28009" y="5677"/>
                  </a:lnTo>
                  <a:cubicBezTo>
                    <a:pt x="27167" y="2161"/>
                    <a:pt x="23899" y="800"/>
                    <a:pt x="20611" y="358"/>
                  </a:cubicBezTo>
                  <a:cubicBezTo>
                    <a:pt x="18891" y="131"/>
                    <a:pt x="17147" y="71"/>
                    <a:pt x="15415" y="12"/>
                  </a:cubicBezTo>
                  <a:cubicBezTo>
                    <a:pt x="15193" y="5"/>
                    <a:pt x="14970" y="1"/>
                    <a:pt x="14747"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1" name="Google Shape;181;p10"/>
            <p:cNvSpPr/>
            <p:nvPr/>
          </p:nvSpPr>
          <p:spPr>
            <a:xfrm>
              <a:off x="3428100" y="2882800"/>
              <a:ext cx="1361750" cy="1406825"/>
            </a:xfrm>
            <a:custGeom>
              <a:avLst/>
              <a:gdLst/>
              <a:ahLst/>
              <a:cxnLst/>
              <a:rect l="l" t="t" r="r" b="b"/>
              <a:pathLst>
                <a:path w="54470" h="56273" extrusionOk="0">
                  <a:moveTo>
                    <a:pt x="16306" y="228"/>
                  </a:moveTo>
                  <a:cubicBezTo>
                    <a:pt x="17221" y="228"/>
                    <a:pt x="18137" y="289"/>
                    <a:pt x="19051" y="347"/>
                  </a:cubicBezTo>
                  <a:cubicBezTo>
                    <a:pt x="20645" y="449"/>
                    <a:pt x="22234" y="557"/>
                    <a:pt x="23805" y="825"/>
                  </a:cubicBezTo>
                  <a:cubicBezTo>
                    <a:pt x="27089" y="1387"/>
                    <a:pt x="30170" y="2922"/>
                    <a:pt x="30911" y="6439"/>
                  </a:cubicBezTo>
                  <a:cubicBezTo>
                    <a:pt x="31222" y="7949"/>
                    <a:pt x="31760" y="9622"/>
                    <a:pt x="33055" y="10589"/>
                  </a:cubicBezTo>
                  <a:cubicBezTo>
                    <a:pt x="34166" y="11425"/>
                    <a:pt x="35528" y="11623"/>
                    <a:pt x="36889" y="11640"/>
                  </a:cubicBezTo>
                  <a:cubicBezTo>
                    <a:pt x="36950" y="11641"/>
                    <a:pt x="37010" y="11641"/>
                    <a:pt x="37071" y="11641"/>
                  </a:cubicBezTo>
                  <a:cubicBezTo>
                    <a:pt x="38593" y="11641"/>
                    <a:pt x="40105" y="11385"/>
                    <a:pt x="41626" y="11385"/>
                  </a:cubicBezTo>
                  <a:cubicBezTo>
                    <a:pt x="41793" y="11385"/>
                    <a:pt x="41959" y="11388"/>
                    <a:pt x="42126" y="11395"/>
                  </a:cubicBezTo>
                  <a:cubicBezTo>
                    <a:pt x="44031" y="11466"/>
                    <a:pt x="45942" y="12004"/>
                    <a:pt x="47590" y="12966"/>
                  </a:cubicBezTo>
                  <a:cubicBezTo>
                    <a:pt x="49274" y="13957"/>
                    <a:pt x="50505" y="15528"/>
                    <a:pt x="50850" y="17469"/>
                  </a:cubicBezTo>
                  <a:cubicBezTo>
                    <a:pt x="51233" y="19613"/>
                    <a:pt x="50326" y="21691"/>
                    <a:pt x="49232" y="23483"/>
                  </a:cubicBezTo>
                  <a:cubicBezTo>
                    <a:pt x="48278" y="25059"/>
                    <a:pt x="47107" y="26528"/>
                    <a:pt x="46407" y="28241"/>
                  </a:cubicBezTo>
                  <a:cubicBezTo>
                    <a:pt x="45662" y="30093"/>
                    <a:pt x="45608" y="31975"/>
                    <a:pt x="46164" y="33891"/>
                  </a:cubicBezTo>
                  <a:cubicBezTo>
                    <a:pt x="46718" y="35808"/>
                    <a:pt x="47978" y="37444"/>
                    <a:pt x="49555" y="38632"/>
                  </a:cubicBezTo>
                  <a:cubicBezTo>
                    <a:pt x="51007" y="39720"/>
                    <a:pt x="53115" y="40310"/>
                    <a:pt x="53724" y="42192"/>
                  </a:cubicBezTo>
                  <a:cubicBezTo>
                    <a:pt x="54314" y="44014"/>
                    <a:pt x="53485" y="46343"/>
                    <a:pt x="52649" y="47966"/>
                  </a:cubicBezTo>
                  <a:cubicBezTo>
                    <a:pt x="51812" y="49579"/>
                    <a:pt x="50577" y="50965"/>
                    <a:pt x="49191" y="52134"/>
                  </a:cubicBezTo>
                  <a:cubicBezTo>
                    <a:pt x="46307" y="54565"/>
                    <a:pt x="42490" y="55998"/>
                    <a:pt x="38717" y="56028"/>
                  </a:cubicBezTo>
                  <a:cubicBezTo>
                    <a:pt x="38679" y="56029"/>
                    <a:pt x="38640" y="56029"/>
                    <a:pt x="38602" y="56029"/>
                  </a:cubicBezTo>
                  <a:cubicBezTo>
                    <a:pt x="36795" y="56029"/>
                    <a:pt x="34992" y="55629"/>
                    <a:pt x="33372" y="54822"/>
                  </a:cubicBezTo>
                  <a:cubicBezTo>
                    <a:pt x="31581" y="53926"/>
                    <a:pt x="30195" y="52445"/>
                    <a:pt x="28971" y="50893"/>
                  </a:cubicBezTo>
                  <a:cubicBezTo>
                    <a:pt x="26581" y="47848"/>
                    <a:pt x="24605" y="44353"/>
                    <a:pt x="20639" y="43237"/>
                  </a:cubicBezTo>
                  <a:cubicBezTo>
                    <a:pt x="19631" y="42952"/>
                    <a:pt x="18600" y="42852"/>
                    <a:pt x="17559" y="42852"/>
                  </a:cubicBezTo>
                  <a:cubicBezTo>
                    <a:pt x="15062" y="42852"/>
                    <a:pt x="12501" y="43428"/>
                    <a:pt x="10027" y="43428"/>
                  </a:cubicBezTo>
                  <a:cubicBezTo>
                    <a:pt x="8353" y="43428"/>
                    <a:pt x="6720" y="43165"/>
                    <a:pt x="5173" y="42281"/>
                  </a:cubicBezTo>
                  <a:cubicBezTo>
                    <a:pt x="3321" y="41225"/>
                    <a:pt x="1954" y="39373"/>
                    <a:pt x="1434" y="37319"/>
                  </a:cubicBezTo>
                  <a:cubicBezTo>
                    <a:pt x="855" y="35020"/>
                    <a:pt x="1751" y="32750"/>
                    <a:pt x="3435" y="31173"/>
                  </a:cubicBezTo>
                  <a:cubicBezTo>
                    <a:pt x="4922" y="29776"/>
                    <a:pt x="6786" y="28886"/>
                    <a:pt x="7985" y="27190"/>
                  </a:cubicBezTo>
                  <a:cubicBezTo>
                    <a:pt x="9330" y="25291"/>
                    <a:pt x="9330" y="22712"/>
                    <a:pt x="9305" y="20490"/>
                  </a:cubicBezTo>
                  <a:cubicBezTo>
                    <a:pt x="9264" y="16268"/>
                    <a:pt x="7269" y="12362"/>
                    <a:pt x="7251" y="8153"/>
                  </a:cubicBezTo>
                  <a:cubicBezTo>
                    <a:pt x="7244" y="6003"/>
                    <a:pt x="7853" y="3674"/>
                    <a:pt x="9490" y="2199"/>
                  </a:cubicBezTo>
                  <a:cubicBezTo>
                    <a:pt x="10852" y="968"/>
                    <a:pt x="12792" y="515"/>
                    <a:pt x="14567" y="317"/>
                  </a:cubicBezTo>
                  <a:cubicBezTo>
                    <a:pt x="15146" y="252"/>
                    <a:pt x="15726" y="228"/>
                    <a:pt x="16306" y="228"/>
                  </a:cubicBezTo>
                  <a:close/>
                  <a:moveTo>
                    <a:pt x="16310" y="0"/>
                  </a:moveTo>
                  <a:cubicBezTo>
                    <a:pt x="15566" y="0"/>
                    <a:pt x="14822" y="38"/>
                    <a:pt x="14076" y="144"/>
                  </a:cubicBezTo>
                  <a:cubicBezTo>
                    <a:pt x="12357" y="389"/>
                    <a:pt x="10678" y="902"/>
                    <a:pt x="9330" y="2037"/>
                  </a:cubicBezTo>
                  <a:cubicBezTo>
                    <a:pt x="7806" y="3310"/>
                    <a:pt x="7251" y="5381"/>
                    <a:pt x="7059" y="7280"/>
                  </a:cubicBezTo>
                  <a:cubicBezTo>
                    <a:pt x="6833" y="9586"/>
                    <a:pt x="7448" y="11896"/>
                    <a:pt x="8015" y="14112"/>
                  </a:cubicBezTo>
                  <a:cubicBezTo>
                    <a:pt x="8672" y="16645"/>
                    <a:pt x="9107" y="19081"/>
                    <a:pt x="9079" y="21703"/>
                  </a:cubicBezTo>
                  <a:cubicBezTo>
                    <a:pt x="9049" y="24462"/>
                    <a:pt x="8415" y="26874"/>
                    <a:pt x="6248" y="28701"/>
                  </a:cubicBezTo>
                  <a:cubicBezTo>
                    <a:pt x="4677" y="30021"/>
                    <a:pt x="2909" y="30971"/>
                    <a:pt x="1834" y="32799"/>
                  </a:cubicBezTo>
                  <a:cubicBezTo>
                    <a:pt x="1" y="35922"/>
                    <a:pt x="1524" y="39935"/>
                    <a:pt x="4283" y="41958"/>
                  </a:cubicBezTo>
                  <a:cubicBezTo>
                    <a:pt x="6064" y="43265"/>
                    <a:pt x="8042" y="43623"/>
                    <a:pt x="10090" y="43623"/>
                  </a:cubicBezTo>
                  <a:cubicBezTo>
                    <a:pt x="12575" y="43623"/>
                    <a:pt x="15162" y="43096"/>
                    <a:pt x="17625" y="43096"/>
                  </a:cubicBezTo>
                  <a:cubicBezTo>
                    <a:pt x="17857" y="43096"/>
                    <a:pt x="18087" y="43101"/>
                    <a:pt x="18316" y="43111"/>
                  </a:cubicBezTo>
                  <a:cubicBezTo>
                    <a:pt x="20848" y="43218"/>
                    <a:pt x="23028" y="44234"/>
                    <a:pt x="24820" y="46002"/>
                  </a:cubicBezTo>
                  <a:cubicBezTo>
                    <a:pt x="26283" y="47446"/>
                    <a:pt x="27400" y="49209"/>
                    <a:pt x="28642" y="50839"/>
                  </a:cubicBezTo>
                  <a:cubicBezTo>
                    <a:pt x="30809" y="53675"/>
                    <a:pt x="33444" y="55676"/>
                    <a:pt x="37050" y="56160"/>
                  </a:cubicBezTo>
                  <a:cubicBezTo>
                    <a:pt x="37617" y="56236"/>
                    <a:pt x="38188" y="56272"/>
                    <a:pt x="38759" y="56272"/>
                  </a:cubicBezTo>
                  <a:cubicBezTo>
                    <a:pt x="41646" y="56272"/>
                    <a:pt x="44540" y="55347"/>
                    <a:pt x="47016" y="53926"/>
                  </a:cubicBezTo>
                  <a:cubicBezTo>
                    <a:pt x="49907" y="52266"/>
                    <a:pt x="52368" y="49711"/>
                    <a:pt x="53520" y="46550"/>
                  </a:cubicBezTo>
                  <a:cubicBezTo>
                    <a:pt x="54034" y="45136"/>
                    <a:pt x="54469" y="43177"/>
                    <a:pt x="53807" y="41743"/>
                  </a:cubicBezTo>
                  <a:cubicBezTo>
                    <a:pt x="53138" y="40316"/>
                    <a:pt x="51591" y="39654"/>
                    <a:pt x="50320" y="38865"/>
                  </a:cubicBezTo>
                  <a:cubicBezTo>
                    <a:pt x="48187" y="37545"/>
                    <a:pt x="46730" y="35473"/>
                    <a:pt x="46181" y="33031"/>
                  </a:cubicBezTo>
                  <a:cubicBezTo>
                    <a:pt x="45668" y="30773"/>
                    <a:pt x="46313" y="28659"/>
                    <a:pt x="47446" y="26707"/>
                  </a:cubicBezTo>
                  <a:cubicBezTo>
                    <a:pt x="49251" y="23596"/>
                    <a:pt x="51920" y="20652"/>
                    <a:pt x="50935" y="16769"/>
                  </a:cubicBezTo>
                  <a:cubicBezTo>
                    <a:pt x="50086" y="13456"/>
                    <a:pt x="46522" y="11772"/>
                    <a:pt x="43422" y="11287"/>
                  </a:cubicBezTo>
                  <a:cubicBezTo>
                    <a:pt x="42955" y="11215"/>
                    <a:pt x="42475" y="11188"/>
                    <a:pt x="41987" y="11188"/>
                  </a:cubicBezTo>
                  <a:cubicBezTo>
                    <a:pt x="40403" y="11188"/>
                    <a:pt x="38731" y="11478"/>
                    <a:pt x="37128" y="11478"/>
                  </a:cubicBezTo>
                  <a:cubicBezTo>
                    <a:pt x="35879" y="11478"/>
                    <a:pt x="34671" y="11301"/>
                    <a:pt x="33580" y="10672"/>
                  </a:cubicBezTo>
                  <a:cubicBezTo>
                    <a:pt x="32058" y="9801"/>
                    <a:pt x="31460" y="7986"/>
                    <a:pt x="31132" y="6380"/>
                  </a:cubicBezTo>
                  <a:lnTo>
                    <a:pt x="31132" y="6380"/>
                  </a:lnTo>
                  <a:cubicBezTo>
                    <a:pt x="31132" y="6379"/>
                    <a:pt x="31132" y="6379"/>
                    <a:pt x="31132" y="6378"/>
                  </a:cubicBezTo>
                  <a:lnTo>
                    <a:pt x="31132" y="6378"/>
                  </a:lnTo>
                  <a:cubicBezTo>
                    <a:pt x="31132" y="6378"/>
                    <a:pt x="31132" y="6378"/>
                    <a:pt x="31132" y="6378"/>
                  </a:cubicBezTo>
                  <a:cubicBezTo>
                    <a:pt x="31132" y="6378"/>
                    <a:pt x="31132" y="6377"/>
                    <a:pt x="31131" y="6376"/>
                  </a:cubicBezTo>
                  <a:lnTo>
                    <a:pt x="31131" y="6376"/>
                  </a:lnTo>
                  <a:cubicBezTo>
                    <a:pt x="30402" y="2932"/>
                    <a:pt x="27512" y="1345"/>
                    <a:pt x="24288" y="681"/>
                  </a:cubicBezTo>
                  <a:cubicBezTo>
                    <a:pt x="22629" y="347"/>
                    <a:pt x="20932" y="234"/>
                    <a:pt x="19248" y="127"/>
                  </a:cubicBezTo>
                  <a:cubicBezTo>
                    <a:pt x="18267" y="66"/>
                    <a:pt x="17288" y="0"/>
                    <a:pt x="1631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2" name="Google Shape;182;p10"/>
            <p:cNvSpPr/>
            <p:nvPr/>
          </p:nvSpPr>
          <p:spPr>
            <a:xfrm>
              <a:off x="3370475" y="2811000"/>
              <a:ext cx="1492675" cy="1550325"/>
            </a:xfrm>
            <a:custGeom>
              <a:avLst/>
              <a:gdLst/>
              <a:ahLst/>
              <a:cxnLst/>
              <a:rect l="l" t="t" r="r" b="b"/>
              <a:pathLst>
                <a:path w="59707" h="62013" extrusionOk="0">
                  <a:moveTo>
                    <a:pt x="17576" y="188"/>
                  </a:moveTo>
                  <a:cubicBezTo>
                    <a:pt x="19744" y="188"/>
                    <a:pt x="21950" y="491"/>
                    <a:pt x="24013" y="741"/>
                  </a:cubicBezTo>
                  <a:cubicBezTo>
                    <a:pt x="28168" y="1249"/>
                    <a:pt x="32628" y="2681"/>
                    <a:pt x="33508" y="7323"/>
                  </a:cubicBezTo>
                  <a:lnTo>
                    <a:pt x="33508" y="7323"/>
                  </a:lnTo>
                  <a:cubicBezTo>
                    <a:pt x="33508" y="7325"/>
                    <a:pt x="33508" y="7327"/>
                    <a:pt x="33509" y="7328"/>
                  </a:cubicBezTo>
                  <a:cubicBezTo>
                    <a:pt x="33807" y="8958"/>
                    <a:pt x="34321" y="10625"/>
                    <a:pt x="35581" y="11772"/>
                  </a:cubicBezTo>
                  <a:cubicBezTo>
                    <a:pt x="36530" y="12637"/>
                    <a:pt x="37820" y="12930"/>
                    <a:pt x="39068" y="13018"/>
                  </a:cubicBezTo>
                  <a:cubicBezTo>
                    <a:pt x="39370" y="13040"/>
                    <a:pt x="39672" y="13049"/>
                    <a:pt x="39975" y="13049"/>
                  </a:cubicBezTo>
                  <a:cubicBezTo>
                    <a:pt x="41389" y="13049"/>
                    <a:pt x="42814" y="12847"/>
                    <a:pt x="44216" y="12715"/>
                  </a:cubicBezTo>
                  <a:cubicBezTo>
                    <a:pt x="44639" y="12674"/>
                    <a:pt x="45062" y="12654"/>
                    <a:pt x="45485" y="12654"/>
                  </a:cubicBezTo>
                  <a:cubicBezTo>
                    <a:pt x="46916" y="12654"/>
                    <a:pt x="48342" y="12883"/>
                    <a:pt x="49710" y="13312"/>
                  </a:cubicBezTo>
                  <a:cubicBezTo>
                    <a:pt x="51550" y="13886"/>
                    <a:pt x="53293" y="14942"/>
                    <a:pt x="54428" y="16524"/>
                  </a:cubicBezTo>
                  <a:cubicBezTo>
                    <a:pt x="55646" y="18214"/>
                    <a:pt x="55760" y="20377"/>
                    <a:pt x="55211" y="22323"/>
                  </a:cubicBezTo>
                  <a:cubicBezTo>
                    <a:pt x="54177" y="25972"/>
                    <a:pt x="50917" y="28492"/>
                    <a:pt x="49943" y="32182"/>
                  </a:cubicBezTo>
                  <a:cubicBezTo>
                    <a:pt x="48886" y="36178"/>
                    <a:pt x="51292" y="40221"/>
                    <a:pt x="54596" y="42341"/>
                  </a:cubicBezTo>
                  <a:cubicBezTo>
                    <a:pt x="56065" y="43284"/>
                    <a:pt x="57915" y="43851"/>
                    <a:pt x="58788" y="45494"/>
                  </a:cubicBezTo>
                  <a:cubicBezTo>
                    <a:pt x="59707" y="47231"/>
                    <a:pt x="59086" y="49602"/>
                    <a:pt x="58430" y="51334"/>
                  </a:cubicBezTo>
                  <a:cubicBezTo>
                    <a:pt x="56058" y="57560"/>
                    <a:pt x="48932" y="61780"/>
                    <a:pt x="42295" y="61780"/>
                  </a:cubicBezTo>
                  <a:cubicBezTo>
                    <a:pt x="41592" y="61780"/>
                    <a:pt x="40895" y="61732"/>
                    <a:pt x="40209" y="61635"/>
                  </a:cubicBezTo>
                  <a:cubicBezTo>
                    <a:pt x="36124" y="61056"/>
                    <a:pt x="33384" y="58410"/>
                    <a:pt x="31042" y="55210"/>
                  </a:cubicBezTo>
                  <a:cubicBezTo>
                    <a:pt x="28851" y="52224"/>
                    <a:pt x="26772" y="48981"/>
                    <a:pt x="23123" y="47674"/>
                  </a:cubicBezTo>
                  <a:cubicBezTo>
                    <a:pt x="21796" y="47199"/>
                    <a:pt x="20443" y="47040"/>
                    <a:pt x="19079" y="47040"/>
                  </a:cubicBezTo>
                  <a:cubicBezTo>
                    <a:pt x="16311" y="47040"/>
                    <a:pt x="13491" y="47694"/>
                    <a:pt x="10718" y="47694"/>
                  </a:cubicBezTo>
                  <a:cubicBezTo>
                    <a:pt x="9497" y="47694"/>
                    <a:pt x="8284" y="47567"/>
                    <a:pt x="7090" y="47201"/>
                  </a:cubicBezTo>
                  <a:cubicBezTo>
                    <a:pt x="3005" y="45947"/>
                    <a:pt x="1" y="41224"/>
                    <a:pt x="1572" y="37068"/>
                  </a:cubicBezTo>
                  <a:cubicBezTo>
                    <a:pt x="2426" y="34798"/>
                    <a:pt x="4582" y="33527"/>
                    <a:pt x="6409" y="32123"/>
                  </a:cubicBezTo>
                  <a:cubicBezTo>
                    <a:pt x="8170" y="30768"/>
                    <a:pt x="9263" y="29238"/>
                    <a:pt x="9735" y="27047"/>
                  </a:cubicBezTo>
                  <a:cubicBezTo>
                    <a:pt x="10237" y="24694"/>
                    <a:pt x="10171" y="22102"/>
                    <a:pt x="9794" y="19737"/>
                  </a:cubicBezTo>
                  <a:cubicBezTo>
                    <a:pt x="9400" y="17289"/>
                    <a:pt x="8595" y="14925"/>
                    <a:pt x="8080" y="12505"/>
                  </a:cubicBezTo>
                  <a:cubicBezTo>
                    <a:pt x="7520" y="9824"/>
                    <a:pt x="7531" y="7149"/>
                    <a:pt x="8499" y="4562"/>
                  </a:cubicBezTo>
                  <a:cubicBezTo>
                    <a:pt x="9275" y="2514"/>
                    <a:pt x="11169" y="1326"/>
                    <a:pt x="13187" y="741"/>
                  </a:cubicBezTo>
                  <a:cubicBezTo>
                    <a:pt x="14592" y="333"/>
                    <a:pt x="16075" y="188"/>
                    <a:pt x="17576" y="188"/>
                  </a:cubicBezTo>
                  <a:close/>
                  <a:moveTo>
                    <a:pt x="17313" y="0"/>
                  </a:moveTo>
                  <a:cubicBezTo>
                    <a:pt x="17287" y="0"/>
                    <a:pt x="17262" y="0"/>
                    <a:pt x="17236" y="0"/>
                  </a:cubicBezTo>
                  <a:cubicBezTo>
                    <a:pt x="13843" y="6"/>
                    <a:pt x="9926" y="890"/>
                    <a:pt x="8380" y="4259"/>
                  </a:cubicBezTo>
                  <a:cubicBezTo>
                    <a:pt x="6324" y="8737"/>
                    <a:pt x="8170" y="13563"/>
                    <a:pt x="9215" y="18023"/>
                  </a:cubicBezTo>
                  <a:cubicBezTo>
                    <a:pt x="9854" y="20758"/>
                    <a:pt x="10003" y="23566"/>
                    <a:pt x="9621" y="26355"/>
                  </a:cubicBezTo>
                  <a:cubicBezTo>
                    <a:pt x="9430" y="27745"/>
                    <a:pt x="9000" y="29065"/>
                    <a:pt x="8129" y="30181"/>
                  </a:cubicBezTo>
                  <a:cubicBezTo>
                    <a:pt x="7399" y="31120"/>
                    <a:pt x="6420" y="31842"/>
                    <a:pt x="5472" y="32535"/>
                  </a:cubicBezTo>
                  <a:cubicBezTo>
                    <a:pt x="3865" y="33717"/>
                    <a:pt x="2318" y="34900"/>
                    <a:pt x="1459" y="36757"/>
                  </a:cubicBezTo>
                  <a:cubicBezTo>
                    <a:pt x="712" y="38351"/>
                    <a:pt x="759" y="40167"/>
                    <a:pt x="1297" y="41809"/>
                  </a:cubicBezTo>
                  <a:cubicBezTo>
                    <a:pt x="2545" y="45583"/>
                    <a:pt x="6139" y="47674"/>
                    <a:pt x="9938" y="47895"/>
                  </a:cubicBezTo>
                  <a:cubicBezTo>
                    <a:pt x="10277" y="47915"/>
                    <a:pt x="10618" y="47923"/>
                    <a:pt x="10960" y="47923"/>
                  </a:cubicBezTo>
                  <a:cubicBezTo>
                    <a:pt x="13669" y="47923"/>
                    <a:pt x="16426" y="47369"/>
                    <a:pt x="19096" y="47369"/>
                  </a:cubicBezTo>
                  <a:cubicBezTo>
                    <a:pt x="21334" y="47369"/>
                    <a:pt x="23509" y="47758"/>
                    <a:pt x="25543" y="49190"/>
                  </a:cubicBezTo>
                  <a:cubicBezTo>
                    <a:pt x="28826" y="51508"/>
                    <a:pt x="30535" y="55436"/>
                    <a:pt x="33269" y="58297"/>
                  </a:cubicBezTo>
                  <a:cubicBezTo>
                    <a:pt x="35647" y="60781"/>
                    <a:pt x="38823" y="61982"/>
                    <a:pt x="42234" y="62012"/>
                  </a:cubicBezTo>
                  <a:cubicBezTo>
                    <a:pt x="42285" y="62012"/>
                    <a:pt x="42336" y="62013"/>
                    <a:pt x="42387" y="62013"/>
                  </a:cubicBezTo>
                  <a:cubicBezTo>
                    <a:pt x="49017" y="62013"/>
                    <a:pt x="55994" y="57754"/>
                    <a:pt x="58573" y="51585"/>
                  </a:cubicBezTo>
                  <a:cubicBezTo>
                    <a:pt x="59229" y="50014"/>
                    <a:pt x="59599" y="48247"/>
                    <a:pt x="59354" y="46545"/>
                  </a:cubicBezTo>
                  <a:cubicBezTo>
                    <a:pt x="59133" y="45045"/>
                    <a:pt x="58077" y="44084"/>
                    <a:pt x="56840" y="43344"/>
                  </a:cubicBezTo>
                  <a:cubicBezTo>
                    <a:pt x="56065" y="42873"/>
                    <a:pt x="55241" y="42484"/>
                    <a:pt x="54475" y="41994"/>
                  </a:cubicBezTo>
                  <a:cubicBezTo>
                    <a:pt x="53353" y="41272"/>
                    <a:pt x="52397" y="40316"/>
                    <a:pt x="51628" y="39235"/>
                  </a:cubicBezTo>
                  <a:cubicBezTo>
                    <a:pt x="50242" y="37294"/>
                    <a:pt x="49632" y="34804"/>
                    <a:pt x="50110" y="32463"/>
                  </a:cubicBezTo>
                  <a:cubicBezTo>
                    <a:pt x="50875" y="28737"/>
                    <a:pt x="54159" y="26157"/>
                    <a:pt x="55365" y="22604"/>
                  </a:cubicBezTo>
                  <a:cubicBezTo>
                    <a:pt x="56506" y="19236"/>
                    <a:pt x="55115" y="15981"/>
                    <a:pt x="52159" y="14159"/>
                  </a:cubicBezTo>
                  <a:cubicBezTo>
                    <a:pt x="50660" y="13233"/>
                    <a:pt x="48904" y="12750"/>
                    <a:pt x="47172" y="12524"/>
                  </a:cubicBezTo>
                  <a:cubicBezTo>
                    <a:pt x="46665" y="12459"/>
                    <a:pt x="46159" y="12433"/>
                    <a:pt x="45654" y="12433"/>
                  </a:cubicBezTo>
                  <a:cubicBezTo>
                    <a:pt x="44303" y="12433"/>
                    <a:pt x="42957" y="12618"/>
                    <a:pt x="41601" y="12726"/>
                  </a:cubicBezTo>
                  <a:cubicBezTo>
                    <a:pt x="41014" y="12775"/>
                    <a:pt x="40409" y="12817"/>
                    <a:pt x="39805" y="12817"/>
                  </a:cubicBezTo>
                  <a:cubicBezTo>
                    <a:pt x="38724" y="12817"/>
                    <a:pt x="37644" y="12684"/>
                    <a:pt x="36667" y="12224"/>
                  </a:cubicBezTo>
                  <a:cubicBezTo>
                    <a:pt x="34774" y="11329"/>
                    <a:pt x="34082" y="9173"/>
                    <a:pt x="33729" y="7268"/>
                  </a:cubicBezTo>
                  <a:cubicBezTo>
                    <a:pt x="33090" y="3882"/>
                    <a:pt x="30523" y="2007"/>
                    <a:pt x="27346" y="1130"/>
                  </a:cubicBezTo>
                  <a:cubicBezTo>
                    <a:pt x="25722" y="681"/>
                    <a:pt x="24025" y="491"/>
                    <a:pt x="22354" y="334"/>
                  </a:cubicBezTo>
                  <a:cubicBezTo>
                    <a:pt x="20677" y="182"/>
                    <a:pt x="18996" y="0"/>
                    <a:pt x="17313"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183" name="Google Shape;183;p10"/>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184" name="Google Shape;184;p10"/>
          <p:cNvSpPr txBox="1">
            <a:spLocks noGrp="1"/>
          </p:cNvSpPr>
          <p:nvPr>
            <p:ph type="title"/>
          </p:nvPr>
        </p:nvSpPr>
        <p:spPr>
          <a:xfrm>
            <a:off x="4572000" y="1972175"/>
            <a:ext cx="3851700" cy="20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100"/>
              <a:buNone/>
              <a:defRPr sz="35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Tree>
    <p:extLst>
      <p:ext uri="{BB962C8B-B14F-4D97-AF65-F5344CB8AC3E}">
        <p14:creationId xmlns:p14="http://schemas.microsoft.com/office/powerpoint/2010/main" val="26877673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85"/>
        <p:cNvGrpSpPr/>
        <p:nvPr/>
      </p:nvGrpSpPr>
      <p:grpSpPr>
        <a:xfrm>
          <a:off x="0" y="0"/>
          <a:ext cx="0" cy="0"/>
          <a:chOff x="0" y="0"/>
          <a:chExt cx="0" cy="0"/>
        </a:xfrm>
      </p:grpSpPr>
      <p:grpSp>
        <p:nvGrpSpPr>
          <p:cNvPr id="186" name="Google Shape;186;p11"/>
          <p:cNvGrpSpPr/>
          <p:nvPr/>
        </p:nvGrpSpPr>
        <p:grpSpPr>
          <a:xfrm rot="-6659065" flipH="1">
            <a:off x="5361042" y="-2331096"/>
            <a:ext cx="7481465" cy="5122184"/>
            <a:chOff x="6480375" y="-338325"/>
            <a:chExt cx="3284562" cy="2248555"/>
          </a:xfrm>
        </p:grpSpPr>
        <p:sp>
          <p:nvSpPr>
            <p:cNvPr id="187" name="Google Shape;187;p11"/>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8" name="Google Shape;188;p11"/>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9" name="Google Shape;189;p11"/>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0" name="Google Shape;190;p11"/>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1" name="Google Shape;191;p11"/>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2" name="Google Shape;192;p11"/>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3" name="Google Shape;193;p11"/>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4" name="Google Shape;194;p11"/>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11"/>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6" name="Google Shape;196;p11"/>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7" name="Google Shape;197;p11"/>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98" name="Google Shape;198;p11"/>
          <p:cNvGrpSpPr/>
          <p:nvPr/>
        </p:nvGrpSpPr>
        <p:grpSpPr>
          <a:xfrm rot="2700107" flipH="1">
            <a:off x="-2792025" y="3039096"/>
            <a:ext cx="7481586" cy="5122243"/>
            <a:chOff x="6480375" y="-338325"/>
            <a:chExt cx="3284562" cy="2248555"/>
          </a:xfrm>
        </p:grpSpPr>
        <p:sp>
          <p:nvSpPr>
            <p:cNvPr id="199" name="Google Shape;199;p11"/>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0" name="Google Shape;200;p11"/>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1" name="Google Shape;201;p11"/>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2" name="Google Shape;202;p11"/>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3" name="Google Shape;203;p11"/>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4" name="Google Shape;204;p11"/>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5" name="Google Shape;205;p11"/>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6" name="Google Shape;206;p11"/>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7" name="Google Shape;207;p11"/>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8" name="Google Shape;208;p11"/>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9" name="Google Shape;209;p11"/>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210" name="Google Shape;210;p11"/>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211" name="Google Shape;211;p11"/>
          <p:cNvSpPr txBox="1">
            <a:spLocks noGrp="1"/>
          </p:cNvSpPr>
          <p:nvPr>
            <p:ph type="title" hasCustomPrompt="1"/>
          </p:nvPr>
        </p:nvSpPr>
        <p:spPr>
          <a:xfrm>
            <a:off x="1284000" y="1253675"/>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solidFill>
                  <a:schemeClr val="accen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12" name="Google Shape;212;p11"/>
          <p:cNvSpPr txBox="1">
            <a:spLocks noGrp="1"/>
          </p:cNvSpPr>
          <p:nvPr>
            <p:ph type="subTitle" idx="1"/>
          </p:nvPr>
        </p:nvSpPr>
        <p:spPr>
          <a:xfrm>
            <a:off x="1284000" y="3054275"/>
            <a:ext cx="6576000" cy="305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2708544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3"/>
        <p:cNvGrpSpPr/>
        <p:nvPr/>
      </p:nvGrpSpPr>
      <p:grpSpPr>
        <a:xfrm>
          <a:off x="0" y="0"/>
          <a:ext cx="0" cy="0"/>
          <a:chOff x="0" y="0"/>
          <a:chExt cx="0" cy="0"/>
        </a:xfrm>
      </p:grpSpPr>
    </p:spTree>
    <p:extLst>
      <p:ext uri="{BB962C8B-B14F-4D97-AF65-F5344CB8AC3E}">
        <p14:creationId xmlns:p14="http://schemas.microsoft.com/office/powerpoint/2010/main" val="13044712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14"/>
        <p:cNvGrpSpPr/>
        <p:nvPr/>
      </p:nvGrpSpPr>
      <p:grpSpPr>
        <a:xfrm>
          <a:off x="0" y="0"/>
          <a:ext cx="0" cy="0"/>
          <a:chOff x="0" y="0"/>
          <a:chExt cx="0" cy="0"/>
        </a:xfrm>
      </p:grpSpPr>
      <p:pic>
        <p:nvPicPr>
          <p:cNvPr id="215" name="Google Shape;215;p13"/>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216" name="Google Shape;216;p13"/>
          <p:cNvSpPr txBox="1">
            <a:spLocks noGrp="1"/>
          </p:cNvSpPr>
          <p:nvPr>
            <p:ph type="title"/>
          </p:nvPr>
        </p:nvSpPr>
        <p:spPr>
          <a:xfrm>
            <a:off x="720000" y="1867900"/>
            <a:ext cx="2423700" cy="48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3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7" name="Google Shape;217;p13"/>
          <p:cNvSpPr txBox="1">
            <a:spLocks noGrp="1"/>
          </p:cNvSpPr>
          <p:nvPr>
            <p:ph type="title" idx="2" hasCustomPrompt="1"/>
          </p:nvPr>
        </p:nvSpPr>
        <p:spPr>
          <a:xfrm>
            <a:off x="1868400" y="1274500"/>
            <a:ext cx="1275300" cy="59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8" name="Google Shape;218;p13"/>
          <p:cNvSpPr txBox="1">
            <a:spLocks noGrp="1"/>
          </p:cNvSpPr>
          <p:nvPr>
            <p:ph type="subTitle" idx="1"/>
          </p:nvPr>
        </p:nvSpPr>
        <p:spPr>
          <a:xfrm>
            <a:off x="720000" y="2329300"/>
            <a:ext cx="2423700" cy="484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13"/>
          <p:cNvSpPr txBox="1">
            <a:spLocks noGrp="1"/>
          </p:cNvSpPr>
          <p:nvPr>
            <p:ph type="title" idx="3"/>
          </p:nvPr>
        </p:nvSpPr>
        <p:spPr>
          <a:xfrm>
            <a:off x="6000300" y="1867900"/>
            <a:ext cx="2423700" cy="48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3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0" name="Google Shape;220;p13"/>
          <p:cNvSpPr txBox="1">
            <a:spLocks noGrp="1"/>
          </p:cNvSpPr>
          <p:nvPr>
            <p:ph type="title" idx="4" hasCustomPrompt="1"/>
          </p:nvPr>
        </p:nvSpPr>
        <p:spPr>
          <a:xfrm>
            <a:off x="6000300" y="1274500"/>
            <a:ext cx="1275300" cy="593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1" name="Google Shape;221;p13"/>
          <p:cNvSpPr txBox="1">
            <a:spLocks noGrp="1"/>
          </p:cNvSpPr>
          <p:nvPr>
            <p:ph type="subTitle" idx="5"/>
          </p:nvPr>
        </p:nvSpPr>
        <p:spPr>
          <a:xfrm>
            <a:off x="6000300" y="2329300"/>
            <a:ext cx="2423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2" name="Google Shape;222;p13"/>
          <p:cNvSpPr txBox="1">
            <a:spLocks noGrp="1"/>
          </p:cNvSpPr>
          <p:nvPr>
            <p:ph type="title" idx="6"/>
          </p:nvPr>
        </p:nvSpPr>
        <p:spPr>
          <a:xfrm>
            <a:off x="720000" y="3657300"/>
            <a:ext cx="2423700" cy="48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3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3" name="Google Shape;223;p13"/>
          <p:cNvSpPr txBox="1">
            <a:spLocks noGrp="1"/>
          </p:cNvSpPr>
          <p:nvPr>
            <p:ph type="title" idx="7" hasCustomPrompt="1"/>
          </p:nvPr>
        </p:nvSpPr>
        <p:spPr>
          <a:xfrm>
            <a:off x="1868400" y="3063900"/>
            <a:ext cx="1275300" cy="59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4" name="Google Shape;224;p13"/>
          <p:cNvSpPr txBox="1">
            <a:spLocks noGrp="1"/>
          </p:cNvSpPr>
          <p:nvPr>
            <p:ph type="subTitle" idx="8"/>
          </p:nvPr>
        </p:nvSpPr>
        <p:spPr>
          <a:xfrm>
            <a:off x="720000" y="4118700"/>
            <a:ext cx="2423700" cy="484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5" name="Google Shape;225;p13"/>
          <p:cNvSpPr txBox="1">
            <a:spLocks noGrp="1"/>
          </p:cNvSpPr>
          <p:nvPr>
            <p:ph type="title" idx="9"/>
          </p:nvPr>
        </p:nvSpPr>
        <p:spPr>
          <a:xfrm>
            <a:off x="6000300" y="3657300"/>
            <a:ext cx="2423700" cy="48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3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6" name="Google Shape;226;p13"/>
          <p:cNvSpPr txBox="1">
            <a:spLocks noGrp="1"/>
          </p:cNvSpPr>
          <p:nvPr>
            <p:ph type="title" idx="13" hasCustomPrompt="1"/>
          </p:nvPr>
        </p:nvSpPr>
        <p:spPr>
          <a:xfrm>
            <a:off x="6000300" y="3063900"/>
            <a:ext cx="1275300" cy="593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 name="Google Shape;227;p13"/>
          <p:cNvSpPr txBox="1">
            <a:spLocks noGrp="1"/>
          </p:cNvSpPr>
          <p:nvPr>
            <p:ph type="subTitle" idx="14"/>
          </p:nvPr>
        </p:nvSpPr>
        <p:spPr>
          <a:xfrm>
            <a:off x="6000300" y="4118700"/>
            <a:ext cx="24237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13"/>
          <p:cNvSpPr txBox="1">
            <a:spLocks noGrp="1"/>
          </p:cNvSpPr>
          <p:nvPr>
            <p:ph type="title" idx="15"/>
          </p:nvPr>
        </p:nvSpPr>
        <p:spPr>
          <a:xfrm>
            <a:off x="720000" y="540000"/>
            <a:ext cx="77040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1390861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9"/>
        <p:cNvGrpSpPr/>
        <p:nvPr/>
      </p:nvGrpSpPr>
      <p:grpSpPr>
        <a:xfrm>
          <a:off x="0" y="0"/>
          <a:ext cx="0" cy="0"/>
          <a:chOff x="0" y="0"/>
          <a:chExt cx="0" cy="0"/>
        </a:xfrm>
      </p:grpSpPr>
      <p:sp>
        <p:nvSpPr>
          <p:cNvPr id="230" name="Google Shape;230;p14"/>
          <p:cNvSpPr txBox="1">
            <a:spLocks noGrp="1"/>
          </p:cNvSpPr>
          <p:nvPr>
            <p:ph type="title"/>
          </p:nvPr>
        </p:nvSpPr>
        <p:spPr>
          <a:xfrm>
            <a:off x="2320900" y="2940963"/>
            <a:ext cx="4471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31" name="Google Shape;231;p14"/>
          <p:cNvSpPr txBox="1">
            <a:spLocks noGrp="1"/>
          </p:cNvSpPr>
          <p:nvPr>
            <p:ph type="subTitle" idx="1"/>
          </p:nvPr>
        </p:nvSpPr>
        <p:spPr>
          <a:xfrm>
            <a:off x="1754850" y="1670638"/>
            <a:ext cx="5634000" cy="1270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3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32" name="Google Shape;232;p14"/>
          <p:cNvGrpSpPr/>
          <p:nvPr/>
        </p:nvGrpSpPr>
        <p:grpSpPr>
          <a:xfrm rot="10547299">
            <a:off x="593314" y="-76252"/>
            <a:ext cx="7959053" cy="5448632"/>
            <a:chOff x="1204925" y="266700"/>
            <a:chExt cx="6734164" cy="4610094"/>
          </a:xfrm>
        </p:grpSpPr>
        <p:sp>
          <p:nvSpPr>
            <p:cNvPr id="233" name="Google Shape;233;p14"/>
            <p:cNvSpPr/>
            <p:nvPr/>
          </p:nvSpPr>
          <p:spPr>
            <a:xfrm>
              <a:off x="1204925" y="266700"/>
              <a:ext cx="6734164" cy="4610094"/>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85750" dist="123825"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14"/>
            <p:cNvSpPr/>
            <p:nvPr/>
          </p:nvSpPr>
          <p:spPr>
            <a:xfrm>
              <a:off x="1762552" y="669887"/>
              <a:ext cx="5586769" cy="3797514"/>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85750" dist="123825"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5" name="Google Shape;235;p14"/>
            <p:cNvSpPr/>
            <p:nvPr/>
          </p:nvSpPr>
          <p:spPr>
            <a:xfrm>
              <a:off x="1423507" y="486409"/>
              <a:ext cx="6263026" cy="4166305"/>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85750" dist="123825"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236" name="Google Shape;236;p14"/>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Tree>
    <p:extLst>
      <p:ext uri="{BB962C8B-B14F-4D97-AF65-F5344CB8AC3E}">
        <p14:creationId xmlns:p14="http://schemas.microsoft.com/office/powerpoint/2010/main" val="40933587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37"/>
        <p:cNvGrpSpPr/>
        <p:nvPr/>
      </p:nvGrpSpPr>
      <p:grpSpPr>
        <a:xfrm>
          <a:off x="0" y="0"/>
          <a:ext cx="0" cy="0"/>
          <a:chOff x="0" y="0"/>
          <a:chExt cx="0" cy="0"/>
        </a:xfrm>
      </p:grpSpPr>
      <p:grpSp>
        <p:nvGrpSpPr>
          <p:cNvPr id="238" name="Google Shape;238;p15"/>
          <p:cNvGrpSpPr/>
          <p:nvPr/>
        </p:nvGrpSpPr>
        <p:grpSpPr>
          <a:xfrm rot="7117916">
            <a:off x="-3623592" y="-2461824"/>
            <a:ext cx="7481720" cy="5122163"/>
            <a:chOff x="6480375" y="-338325"/>
            <a:chExt cx="3284562" cy="2248555"/>
          </a:xfrm>
        </p:grpSpPr>
        <p:sp>
          <p:nvSpPr>
            <p:cNvPr id="239" name="Google Shape;239;p15"/>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0" name="Google Shape;240;p15"/>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1" name="Google Shape;241;p15"/>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2" name="Google Shape;242;p15"/>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3" name="Google Shape;243;p15"/>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4" name="Google Shape;244;p15"/>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5" name="Google Shape;245;p15"/>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6" name="Google Shape;246;p15"/>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15"/>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15"/>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9" name="Google Shape;249;p15"/>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250" name="Google Shape;250;p15"/>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251" name="Google Shape;251;p15"/>
          <p:cNvSpPr txBox="1">
            <a:spLocks noGrp="1"/>
          </p:cNvSpPr>
          <p:nvPr>
            <p:ph type="subTitle" idx="1"/>
          </p:nvPr>
        </p:nvSpPr>
        <p:spPr>
          <a:xfrm>
            <a:off x="1040800" y="2976900"/>
            <a:ext cx="3467400" cy="781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15"/>
          <p:cNvSpPr txBox="1">
            <a:spLocks noGrp="1"/>
          </p:cNvSpPr>
          <p:nvPr>
            <p:ph type="title"/>
          </p:nvPr>
        </p:nvSpPr>
        <p:spPr>
          <a:xfrm>
            <a:off x="1040800" y="1541975"/>
            <a:ext cx="4541100" cy="10332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3100"/>
              <a:buNone/>
              <a:defRPr sz="7200" b="0">
                <a:solidFill>
                  <a:schemeClr val="accent1"/>
                </a:solidFill>
                <a:latin typeface="Syncopate"/>
                <a:ea typeface="Syncopate"/>
                <a:cs typeface="Syncopate"/>
                <a:sym typeface="Syncopat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12318110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53"/>
        <p:cNvGrpSpPr/>
        <p:nvPr/>
      </p:nvGrpSpPr>
      <p:grpSpPr>
        <a:xfrm>
          <a:off x="0" y="0"/>
          <a:ext cx="0" cy="0"/>
          <a:chOff x="0" y="0"/>
          <a:chExt cx="0" cy="0"/>
        </a:xfrm>
      </p:grpSpPr>
      <p:grpSp>
        <p:nvGrpSpPr>
          <p:cNvPr id="254" name="Google Shape;254;p16"/>
          <p:cNvGrpSpPr/>
          <p:nvPr/>
        </p:nvGrpSpPr>
        <p:grpSpPr>
          <a:xfrm>
            <a:off x="6251443" y="-3104635"/>
            <a:ext cx="4427646" cy="4546072"/>
            <a:chOff x="3284775" y="2722475"/>
            <a:chExt cx="1681725" cy="1726575"/>
          </a:xfrm>
        </p:grpSpPr>
        <p:sp>
          <p:nvSpPr>
            <p:cNvPr id="255" name="Google Shape;255;p16"/>
            <p:cNvSpPr/>
            <p:nvPr/>
          </p:nvSpPr>
          <p:spPr>
            <a:xfrm>
              <a:off x="3284775" y="2722475"/>
              <a:ext cx="1681725" cy="1726575"/>
            </a:xfrm>
            <a:custGeom>
              <a:avLst/>
              <a:gdLst/>
              <a:ahLst/>
              <a:cxnLst/>
              <a:rect l="l" t="t" r="r" b="b"/>
              <a:pathLst>
                <a:path w="67269" h="69063" extrusionOk="0">
                  <a:moveTo>
                    <a:pt x="19555" y="753"/>
                  </a:moveTo>
                  <a:cubicBezTo>
                    <a:pt x="21181" y="753"/>
                    <a:pt x="22803" y="887"/>
                    <a:pt x="24264" y="1009"/>
                  </a:cubicBezTo>
                  <a:cubicBezTo>
                    <a:pt x="29387" y="1439"/>
                    <a:pt x="35942" y="2341"/>
                    <a:pt x="37085" y="8394"/>
                  </a:cubicBezTo>
                  <a:lnTo>
                    <a:pt x="37085" y="8394"/>
                  </a:lnTo>
                  <a:cubicBezTo>
                    <a:pt x="37085" y="8395"/>
                    <a:pt x="37085" y="8396"/>
                    <a:pt x="37086" y="8397"/>
                  </a:cubicBezTo>
                  <a:cubicBezTo>
                    <a:pt x="37086" y="8397"/>
                    <a:pt x="37086" y="8397"/>
                    <a:pt x="37086" y="8397"/>
                  </a:cubicBezTo>
                  <a:lnTo>
                    <a:pt x="37086" y="8397"/>
                  </a:lnTo>
                  <a:cubicBezTo>
                    <a:pt x="37086" y="8399"/>
                    <a:pt x="37086" y="8401"/>
                    <a:pt x="37087" y="8403"/>
                  </a:cubicBezTo>
                  <a:lnTo>
                    <a:pt x="37087" y="8403"/>
                  </a:lnTo>
                  <a:cubicBezTo>
                    <a:pt x="37674" y="11582"/>
                    <a:pt x="39202" y="14321"/>
                    <a:pt x="42645" y="14775"/>
                  </a:cubicBezTo>
                  <a:cubicBezTo>
                    <a:pt x="43253" y="14855"/>
                    <a:pt x="43860" y="14886"/>
                    <a:pt x="44467" y="14886"/>
                  </a:cubicBezTo>
                  <a:cubicBezTo>
                    <a:pt x="46612" y="14886"/>
                    <a:pt x="48749" y="14496"/>
                    <a:pt x="50895" y="14496"/>
                  </a:cubicBezTo>
                  <a:cubicBezTo>
                    <a:pt x="51622" y="14496"/>
                    <a:pt x="52349" y="14541"/>
                    <a:pt x="53079" y="14660"/>
                  </a:cubicBezTo>
                  <a:cubicBezTo>
                    <a:pt x="56655" y="15247"/>
                    <a:pt x="60436" y="17247"/>
                    <a:pt x="61313" y="21027"/>
                  </a:cubicBezTo>
                  <a:cubicBezTo>
                    <a:pt x="62258" y="25087"/>
                    <a:pt x="59223" y="28527"/>
                    <a:pt x="57192" y="31674"/>
                  </a:cubicBezTo>
                  <a:cubicBezTo>
                    <a:pt x="56196" y="33221"/>
                    <a:pt x="55378" y="34882"/>
                    <a:pt x="55097" y="36715"/>
                  </a:cubicBezTo>
                  <a:cubicBezTo>
                    <a:pt x="54792" y="38703"/>
                    <a:pt x="55265" y="40709"/>
                    <a:pt x="56125" y="42508"/>
                  </a:cubicBezTo>
                  <a:cubicBezTo>
                    <a:pt x="57032" y="44407"/>
                    <a:pt x="58554" y="45965"/>
                    <a:pt x="60293" y="47130"/>
                  </a:cubicBezTo>
                  <a:cubicBezTo>
                    <a:pt x="61726" y="48090"/>
                    <a:pt x="63457" y="48647"/>
                    <a:pt x="64622" y="49972"/>
                  </a:cubicBezTo>
                  <a:cubicBezTo>
                    <a:pt x="65918" y="51447"/>
                    <a:pt x="65596" y="53770"/>
                    <a:pt x="65154" y="55507"/>
                  </a:cubicBezTo>
                  <a:cubicBezTo>
                    <a:pt x="64711" y="57240"/>
                    <a:pt x="63876" y="58834"/>
                    <a:pt x="62848" y="60286"/>
                  </a:cubicBezTo>
                  <a:cubicBezTo>
                    <a:pt x="60687" y="63331"/>
                    <a:pt x="57456" y="65606"/>
                    <a:pt x="54011" y="66992"/>
                  </a:cubicBezTo>
                  <a:cubicBezTo>
                    <a:pt x="51806" y="67879"/>
                    <a:pt x="49422" y="68394"/>
                    <a:pt x="47043" y="68394"/>
                  </a:cubicBezTo>
                  <a:cubicBezTo>
                    <a:pt x="45818" y="68394"/>
                    <a:pt x="44595" y="68257"/>
                    <a:pt x="43398" y="67965"/>
                  </a:cubicBezTo>
                  <a:cubicBezTo>
                    <a:pt x="39433" y="66998"/>
                    <a:pt x="36829" y="64095"/>
                    <a:pt x="34524" y="60918"/>
                  </a:cubicBezTo>
                  <a:cubicBezTo>
                    <a:pt x="32326" y="57891"/>
                    <a:pt x="30123" y="54517"/>
                    <a:pt x="26521" y="53042"/>
                  </a:cubicBezTo>
                  <a:cubicBezTo>
                    <a:pt x="24805" y="52340"/>
                    <a:pt x="23043" y="52118"/>
                    <a:pt x="21261" y="52118"/>
                  </a:cubicBezTo>
                  <a:cubicBezTo>
                    <a:pt x="18191" y="52118"/>
                    <a:pt x="15059" y="52776"/>
                    <a:pt x="11984" y="52776"/>
                  </a:cubicBezTo>
                  <a:cubicBezTo>
                    <a:pt x="11540" y="52776"/>
                    <a:pt x="11097" y="52763"/>
                    <a:pt x="10655" y="52731"/>
                  </a:cubicBezTo>
                  <a:cubicBezTo>
                    <a:pt x="6284" y="52420"/>
                    <a:pt x="2264" y="49178"/>
                    <a:pt x="1703" y="44694"/>
                  </a:cubicBezTo>
                  <a:cubicBezTo>
                    <a:pt x="1422" y="42459"/>
                    <a:pt x="2330" y="40364"/>
                    <a:pt x="3865" y="38782"/>
                  </a:cubicBezTo>
                  <a:cubicBezTo>
                    <a:pt x="5328" y="37264"/>
                    <a:pt x="7244" y="36261"/>
                    <a:pt x="8773" y="34804"/>
                  </a:cubicBezTo>
                  <a:cubicBezTo>
                    <a:pt x="10458" y="33198"/>
                    <a:pt x="11114" y="31143"/>
                    <a:pt x="11395" y="28879"/>
                  </a:cubicBezTo>
                  <a:cubicBezTo>
                    <a:pt x="11700" y="26396"/>
                    <a:pt x="11598" y="23857"/>
                    <a:pt x="11144" y="21404"/>
                  </a:cubicBezTo>
                  <a:cubicBezTo>
                    <a:pt x="10231" y="16446"/>
                    <a:pt x="8027" y="11675"/>
                    <a:pt x="9407" y="6570"/>
                  </a:cubicBezTo>
                  <a:cubicBezTo>
                    <a:pt x="10720" y="1733"/>
                    <a:pt x="15151" y="753"/>
                    <a:pt x="19555" y="753"/>
                  </a:cubicBezTo>
                  <a:close/>
                  <a:moveTo>
                    <a:pt x="19310" y="1"/>
                  </a:moveTo>
                  <a:cubicBezTo>
                    <a:pt x="16366" y="1"/>
                    <a:pt x="13292" y="551"/>
                    <a:pt x="11031" y="2466"/>
                  </a:cubicBezTo>
                  <a:cubicBezTo>
                    <a:pt x="7633" y="5344"/>
                    <a:pt x="7961" y="10815"/>
                    <a:pt x="8809" y="14715"/>
                  </a:cubicBezTo>
                  <a:cubicBezTo>
                    <a:pt x="9330" y="17116"/>
                    <a:pt x="10088" y="19462"/>
                    <a:pt x="10535" y="21881"/>
                  </a:cubicBezTo>
                  <a:cubicBezTo>
                    <a:pt x="11025" y="24521"/>
                    <a:pt x="11019" y="27393"/>
                    <a:pt x="10529" y="30026"/>
                  </a:cubicBezTo>
                  <a:cubicBezTo>
                    <a:pt x="10033" y="32666"/>
                    <a:pt x="8475" y="34331"/>
                    <a:pt x="6391" y="35879"/>
                  </a:cubicBezTo>
                  <a:cubicBezTo>
                    <a:pt x="4766" y="37085"/>
                    <a:pt x="3148" y="38231"/>
                    <a:pt x="2062" y="39976"/>
                  </a:cubicBezTo>
                  <a:cubicBezTo>
                    <a:pt x="1" y="43278"/>
                    <a:pt x="1117" y="47362"/>
                    <a:pt x="3572" y="50097"/>
                  </a:cubicBezTo>
                  <a:cubicBezTo>
                    <a:pt x="5941" y="52733"/>
                    <a:pt x="9104" y="53437"/>
                    <a:pt x="12385" y="53437"/>
                  </a:cubicBezTo>
                  <a:cubicBezTo>
                    <a:pt x="13563" y="53437"/>
                    <a:pt x="14757" y="53346"/>
                    <a:pt x="15934" y="53221"/>
                  </a:cubicBezTo>
                  <a:cubicBezTo>
                    <a:pt x="17701" y="53034"/>
                    <a:pt x="19471" y="52818"/>
                    <a:pt x="21237" y="52818"/>
                  </a:cubicBezTo>
                  <a:cubicBezTo>
                    <a:pt x="22299" y="52818"/>
                    <a:pt x="23361" y="52896"/>
                    <a:pt x="24420" y="53107"/>
                  </a:cubicBezTo>
                  <a:cubicBezTo>
                    <a:pt x="26600" y="53544"/>
                    <a:pt x="28450" y="54738"/>
                    <a:pt x="30010" y="56284"/>
                  </a:cubicBezTo>
                  <a:cubicBezTo>
                    <a:pt x="32840" y="59103"/>
                    <a:pt x="34608" y="62805"/>
                    <a:pt x="37540" y="65553"/>
                  </a:cubicBezTo>
                  <a:cubicBezTo>
                    <a:pt x="40186" y="68034"/>
                    <a:pt x="43530" y="69063"/>
                    <a:pt x="46955" y="69063"/>
                  </a:cubicBezTo>
                  <a:cubicBezTo>
                    <a:pt x="50379" y="69063"/>
                    <a:pt x="53885" y="68034"/>
                    <a:pt x="56853" y="66400"/>
                  </a:cubicBezTo>
                  <a:cubicBezTo>
                    <a:pt x="59910" y="64710"/>
                    <a:pt x="62591" y="62244"/>
                    <a:pt x="64353" y="59217"/>
                  </a:cubicBezTo>
                  <a:cubicBezTo>
                    <a:pt x="65871" y="56612"/>
                    <a:pt x="67268" y="52390"/>
                    <a:pt x="65267" y="49691"/>
                  </a:cubicBezTo>
                  <a:cubicBezTo>
                    <a:pt x="64347" y="48443"/>
                    <a:pt x="62801" y="47768"/>
                    <a:pt x="61481" y="47034"/>
                  </a:cubicBezTo>
                  <a:cubicBezTo>
                    <a:pt x="59433" y="45893"/>
                    <a:pt x="57784" y="44257"/>
                    <a:pt x="56715" y="42161"/>
                  </a:cubicBezTo>
                  <a:cubicBezTo>
                    <a:pt x="55676" y="40113"/>
                    <a:pt x="55425" y="37760"/>
                    <a:pt x="56053" y="35563"/>
                  </a:cubicBezTo>
                  <a:cubicBezTo>
                    <a:pt x="56578" y="33711"/>
                    <a:pt x="57718" y="32081"/>
                    <a:pt x="58799" y="30510"/>
                  </a:cubicBezTo>
                  <a:cubicBezTo>
                    <a:pt x="60824" y="27559"/>
                    <a:pt x="62795" y="24365"/>
                    <a:pt x="61929" y="20633"/>
                  </a:cubicBezTo>
                  <a:cubicBezTo>
                    <a:pt x="61141" y="17247"/>
                    <a:pt x="57898" y="15222"/>
                    <a:pt x="54763" y="14332"/>
                  </a:cubicBezTo>
                  <a:cubicBezTo>
                    <a:pt x="53405" y="13946"/>
                    <a:pt x="51985" y="13763"/>
                    <a:pt x="50572" y="13763"/>
                  </a:cubicBezTo>
                  <a:cubicBezTo>
                    <a:pt x="50300" y="13763"/>
                    <a:pt x="50029" y="13770"/>
                    <a:pt x="49758" y="13783"/>
                  </a:cubicBezTo>
                  <a:cubicBezTo>
                    <a:pt x="47997" y="13866"/>
                    <a:pt x="46253" y="14159"/>
                    <a:pt x="44480" y="14189"/>
                  </a:cubicBezTo>
                  <a:cubicBezTo>
                    <a:pt x="44398" y="14190"/>
                    <a:pt x="44315" y="14191"/>
                    <a:pt x="44233" y="14191"/>
                  </a:cubicBezTo>
                  <a:cubicBezTo>
                    <a:pt x="42814" y="14191"/>
                    <a:pt x="41388" y="13980"/>
                    <a:pt x="40203" y="13150"/>
                  </a:cubicBezTo>
                  <a:cubicBezTo>
                    <a:pt x="38639" y="12058"/>
                    <a:pt x="38072" y="9985"/>
                    <a:pt x="37749" y="8218"/>
                  </a:cubicBezTo>
                  <a:cubicBezTo>
                    <a:pt x="36339" y="722"/>
                    <a:pt x="27340" y="520"/>
                    <a:pt x="21297" y="77"/>
                  </a:cubicBezTo>
                  <a:cubicBezTo>
                    <a:pt x="20649" y="30"/>
                    <a:pt x="19983" y="1"/>
                    <a:pt x="19310"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6" name="Google Shape;256;p16"/>
            <p:cNvSpPr/>
            <p:nvPr/>
          </p:nvSpPr>
          <p:spPr>
            <a:xfrm>
              <a:off x="3931375" y="3429700"/>
              <a:ext cx="333875" cy="331025"/>
            </a:xfrm>
            <a:custGeom>
              <a:avLst/>
              <a:gdLst/>
              <a:ahLst/>
              <a:cxnLst/>
              <a:rect l="l" t="t" r="r" b="b"/>
              <a:pathLst>
                <a:path w="13355" h="13241" extrusionOk="0">
                  <a:moveTo>
                    <a:pt x="6926" y="233"/>
                  </a:moveTo>
                  <a:cubicBezTo>
                    <a:pt x="7462" y="233"/>
                    <a:pt x="7999" y="315"/>
                    <a:pt x="8517" y="483"/>
                  </a:cubicBezTo>
                  <a:cubicBezTo>
                    <a:pt x="11419" y="1594"/>
                    <a:pt x="12255" y="4796"/>
                    <a:pt x="12583" y="7583"/>
                  </a:cubicBezTo>
                  <a:cubicBezTo>
                    <a:pt x="12832" y="9634"/>
                    <a:pt x="12680" y="13062"/>
                    <a:pt x="10070" y="13062"/>
                  </a:cubicBezTo>
                  <a:cubicBezTo>
                    <a:pt x="9914" y="13062"/>
                    <a:pt x="9748" y="13049"/>
                    <a:pt x="9573" y="13024"/>
                  </a:cubicBezTo>
                  <a:cubicBezTo>
                    <a:pt x="7848" y="12767"/>
                    <a:pt x="7250" y="10743"/>
                    <a:pt x="5602" y="10278"/>
                  </a:cubicBezTo>
                  <a:cubicBezTo>
                    <a:pt x="5331" y="10200"/>
                    <a:pt x="5054" y="10172"/>
                    <a:pt x="4773" y="10172"/>
                  </a:cubicBezTo>
                  <a:cubicBezTo>
                    <a:pt x="4064" y="10172"/>
                    <a:pt x="3330" y="10349"/>
                    <a:pt x="2619" y="10349"/>
                  </a:cubicBezTo>
                  <a:cubicBezTo>
                    <a:pt x="2462" y="10349"/>
                    <a:pt x="2305" y="10340"/>
                    <a:pt x="2151" y="10319"/>
                  </a:cubicBezTo>
                  <a:cubicBezTo>
                    <a:pt x="932" y="10152"/>
                    <a:pt x="521" y="9178"/>
                    <a:pt x="706" y="8079"/>
                  </a:cubicBezTo>
                  <a:cubicBezTo>
                    <a:pt x="849" y="7219"/>
                    <a:pt x="1279" y="6414"/>
                    <a:pt x="1517" y="5577"/>
                  </a:cubicBezTo>
                  <a:cubicBezTo>
                    <a:pt x="1840" y="4449"/>
                    <a:pt x="2109" y="3344"/>
                    <a:pt x="2778" y="2365"/>
                  </a:cubicBezTo>
                  <a:cubicBezTo>
                    <a:pt x="3724" y="979"/>
                    <a:pt x="5313" y="233"/>
                    <a:pt x="6926" y="233"/>
                  </a:cubicBezTo>
                  <a:close/>
                  <a:moveTo>
                    <a:pt x="6930" y="0"/>
                  </a:moveTo>
                  <a:cubicBezTo>
                    <a:pt x="5751" y="0"/>
                    <a:pt x="4603" y="397"/>
                    <a:pt x="3625" y="1147"/>
                  </a:cubicBezTo>
                  <a:cubicBezTo>
                    <a:pt x="1817" y="2525"/>
                    <a:pt x="1660" y="4747"/>
                    <a:pt x="897" y="6723"/>
                  </a:cubicBezTo>
                  <a:cubicBezTo>
                    <a:pt x="449" y="7883"/>
                    <a:pt x="1" y="9363"/>
                    <a:pt x="1195" y="10212"/>
                  </a:cubicBezTo>
                  <a:cubicBezTo>
                    <a:pt x="1627" y="10516"/>
                    <a:pt x="2157" y="10604"/>
                    <a:pt x="2693" y="10604"/>
                  </a:cubicBezTo>
                  <a:cubicBezTo>
                    <a:pt x="3145" y="10604"/>
                    <a:pt x="3601" y="10542"/>
                    <a:pt x="4008" y="10493"/>
                  </a:cubicBezTo>
                  <a:cubicBezTo>
                    <a:pt x="4273" y="10462"/>
                    <a:pt x="4535" y="10440"/>
                    <a:pt x="4794" y="10440"/>
                  </a:cubicBezTo>
                  <a:cubicBezTo>
                    <a:pt x="5284" y="10440"/>
                    <a:pt x="5762" y="10518"/>
                    <a:pt x="6224" y="10761"/>
                  </a:cubicBezTo>
                  <a:cubicBezTo>
                    <a:pt x="6726" y="11023"/>
                    <a:pt x="7114" y="11519"/>
                    <a:pt x="7484" y="11937"/>
                  </a:cubicBezTo>
                  <a:cubicBezTo>
                    <a:pt x="8247" y="12796"/>
                    <a:pt x="9205" y="13241"/>
                    <a:pt x="10100" y="13241"/>
                  </a:cubicBezTo>
                  <a:cubicBezTo>
                    <a:pt x="11228" y="13241"/>
                    <a:pt x="12257" y="12534"/>
                    <a:pt x="12673" y="11059"/>
                  </a:cubicBezTo>
                  <a:cubicBezTo>
                    <a:pt x="13354" y="8611"/>
                    <a:pt x="12679" y="5584"/>
                    <a:pt x="11718" y="3302"/>
                  </a:cubicBezTo>
                  <a:cubicBezTo>
                    <a:pt x="11115" y="1877"/>
                    <a:pt x="10043" y="828"/>
                    <a:pt x="8592" y="266"/>
                  </a:cubicBezTo>
                  <a:lnTo>
                    <a:pt x="8592" y="266"/>
                  </a:lnTo>
                  <a:cubicBezTo>
                    <a:pt x="8589" y="264"/>
                    <a:pt x="8586" y="263"/>
                    <a:pt x="8583" y="262"/>
                  </a:cubicBezTo>
                  <a:lnTo>
                    <a:pt x="8583" y="262"/>
                  </a:lnTo>
                  <a:cubicBezTo>
                    <a:pt x="8583" y="262"/>
                    <a:pt x="8583" y="262"/>
                    <a:pt x="8583" y="262"/>
                  </a:cubicBezTo>
                  <a:cubicBezTo>
                    <a:pt x="8581" y="262"/>
                    <a:pt x="8579" y="261"/>
                    <a:pt x="8578" y="261"/>
                  </a:cubicBezTo>
                  <a:lnTo>
                    <a:pt x="8578" y="261"/>
                  </a:lnTo>
                  <a:cubicBezTo>
                    <a:pt x="8031" y="85"/>
                    <a:pt x="7477" y="0"/>
                    <a:pt x="693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 name="Google Shape;257;p16"/>
            <p:cNvSpPr/>
            <p:nvPr/>
          </p:nvSpPr>
          <p:spPr>
            <a:xfrm>
              <a:off x="3868400" y="3358575"/>
              <a:ext cx="452800" cy="443300"/>
            </a:xfrm>
            <a:custGeom>
              <a:avLst/>
              <a:gdLst/>
              <a:ahLst/>
              <a:cxnLst/>
              <a:rect l="l" t="t" r="r" b="b"/>
              <a:pathLst>
                <a:path w="18112" h="17732" extrusionOk="0">
                  <a:moveTo>
                    <a:pt x="8656" y="654"/>
                  </a:moveTo>
                  <a:cubicBezTo>
                    <a:pt x="9576" y="654"/>
                    <a:pt x="10455" y="889"/>
                    <a:pt x="11119" y="1483"/>
                  </a:cubicBezTo>
                  <a:cubicBezTo>
                    <a:pt x="12558" y="2826"/>
                    <a:pt x="14606" y="3269"/>
                    <a:pt x="15796" y="4887"/>
                  </a:cubicBezTo>
                  <a:cubicBezTo>
                    <a:pt x="17414" y="7084"/>
                    <a:pt x="16971" y="9683"/>
                    <a:pt x="16613" y="12191"/>
                  </a:cubicBezTo>
                  <a:cubicBezTo>
                    <a:pt x="16464" y="13259"/>
                    <a:pt x="16428" y="14334"/>
                    <a:pt x="16226" y="15391"/>
                  </a:cubicBezTo>
                  <a:cubicBezTo>
                    <a:pt x="16124" y="15910"/>
                    <a:pt x="15992" y="16263"/>
                    <a:pt x="15496" y="16514"/>
                  </a:cubicBezTo>
                  <a:cubicBezTo>
                    <a:pt x="14942" y="16800"/>
                    <a:pt x="14338" y="16992"/>
                    <a:pt x="13718" y="17045"/>
                  </a:cubicBezTo>
                  <a:cubicBezTo>
                    <a:pt x="13577" y="17058"/>
                    <a:pt x="13437" y="17064"/>
                    <a:pt x="13300" y="17064"/>
                  </a:cubicBezTo>
                  <a:cubicBezTo>
                    <a:pt x="11021" y="17064"/>
                    <a:pt x="9253" y="15369"/>
                    <a:pt x="7219" y="14592"/>
                  </a:cubicBezTo>
                  <a:cubicBezTo>
                    <a:pt x="6605" y="14360"/>
                    <a:pt x="6006" y="14293"/>
                    <a:pt x="5393" y="14293"/>
                  </a:cubicBezTo>
                  <a:cubicBezTo>
                    <a:pt x="4962" y="14293"/>
                    <a:pt x="4525" y="14326"/>
                    <a:pt x="4072" y="14358"/>
                  </a:cubicBezTo>
                  <a:cubicBezTo>
                    <a:pt x="3936" y="14369"/>
                    <a:pt x="3799" y="14374"/>
                    <a:pt x="3661" y="14374"/>
                  </a:cubicBezTo>
                  <a:cubicBezTo>
                    <a:pt x="2613" y="14374"/>
                    <a:pt x="1538" y="14046"/>
                    <a:pt x="1111" y="12991"/>
                  </a:cubicBezTo>
                  <a:cubicBezTo>
                    <a:pt x="323" y="11044"/>
                    <a:pt x="2258" y="9783"/>
                    <a:pt x="2682" y="8106"/>
                  </a:cubicBezTo>
                  <a:cubicBezTo>
                    <a:pt x="2938" y="7073"/>
                    <a:pt x="2812" y="5985"/>
                    <a:pt x="2854" y="4929"/>
                  </a:cubicBezTo>
                  <a:cubicBezTo>
                    <a:pt x="2914" y="3490"/>
                    <a:pt x="3846" y="2402"/>
                    <a:pt x="5028" y="1693"/>
                  </a:cubicBezTo>
                  <a:cubicBezTo>
                    <a:pt x="6000" y="1114"/>
                    <a:pt x="7369" y="654"/>
                    <a:pt x="8656" y="654"/>
                  </a:cubicBezTo>
                  <a:close/>
                  <a:moveTo>
                    <a:pt x="8746" y="1"/>
                  </a:moveTo>
                  <a:cubicBezTo>
                    <a:pt x="7933" y="1"/>
                    <a:pt x="7102" y="165"/>
                    <a:pt x="6329" y="396"/>
                  </a:cubicBezTo>
                  <a:cubicBezTo>
                    <a:pt x="4425" y="969"/>
                    <a:pt x="2759" y="2206"/>
                    <a:pt x="2263" y="4201"/>
                  </a:cubicBezTo>
                  <a:cubicBezTo>
                    <a:pt x="1958" y="5406"/>
                    <a:pt x="2239" y="6702"/>
                    <a:pt x="2018" y="7927"/>
                  </a:cubicBezTo>
                  <a:cubicBezTo>
                    <a:pt x="1833" y="8948"/>
                    <a:pt x="890" y="9706"/>
                    <a:pt x="525" y="10686"/>
                  </a:cubicBezTo>
                  <a:cubicBezTo>
                    <a:pt x="0" y="12084"/>
                    <a:pt x="281" y="13672"/>
                    <a:pt x="1547" y="14543"/>
                  </a:cubicBezTo>
                  <a:cubicBezTo>
                    <a:pt x="2147" y="14955"/>
                    <a:pt x="2891" y="15059"/>
                    <a:pt x="3617" y="15059"/>
                  </a:cubicBezTo>
                  <a:cubicBezTo>
                    <a:pt x="3881" y="15059"/>
                    <a:pt x="4143" y="15045"/>
                    <a:pt x="4394" y="15027"/>
                  </a:cubicBezTo>
                  <a:cubicBezTo>
                    <a:pt x="4762" y="14999"/>
                    <a:pt x="5122" y="14970"/>
                    <a:pt x="5482" y="14970"/>
                  </a:cubicBezTo>
                  <a:cubicBezTo>
                    <a:pt x="5823" y="14970"/>
                    <a:pt x="6163" y="14997"/>
                    <a:pt x="6509" y="15075"/>
                  </a:cubicBezTo>
                  <a:cubicBezTo>
                    <a:pt x="7202" y="15230"/>
                    <a:pt x="7829" y="15672"/>
                    <a:pt x="8432" y="16031"/>
                  </a:cubicBezTo>
                  <a:cubicBezTo>
                    <a:pt x="9891" y="16901"/>
                    <a:pt x="11654" y="17731"/>
                    <a:pt x="13399" y="17731"/>
                  </a:cubicBezTo>
                  <a:cubicBezTo>
                    <a:pt x="13869" y="17731"/>
                    <a:pt x="14337" y="17671"/>
                    <a:pt x="14798" y="17536"/>
                  </a:cubicBezTo>
                  <a:cubicBezTo>
                    <a:pt x="15466" y="17338"/>
                    <a:pt x="16262" y="17034"/>
                    <a:pt x="16631" y="16419"/>
                  </a:cubicBezTo>
                  <a:cubicBezTo>
                    <a:pt x="17097" y="15667"/>
                    <a:pt x="17079" y="14405"/>
                    <a:pt x="17157" y="13558"/>
                  </a:cubicBezTo>
                  <a:cubicBezTo>
                    <a:pt x="17390" y="11001"/>
                    <a:pt x="18112" y="8501"/>
                    <a:pt x="17175" y="6004"/>
                  </a:cubicBezTo>
                  <a:cubicBezTo>
                    <a:pt x="16786" y="4976"/>
                    <a:pt x="16124" y="4027"/>
                    <a:pt x="15276" y="3328"/>
                  </a:cubicBezTo>
                  <a:cubicBezTo>
                    <a:pt x="14146" y="2407"/>
                    <a:pt x="12711" y="2019"/>
                    <a:pt x="11621" y="1015"/>
                  </a:cubicBezTo>
                  <a:lnTo>
                    <a:pt x="11621" y="1015"/>
                  </a:lnTo>
                  <a:cubicBezTo>
                    <a:pt x="11615" y="1009"/>
                    <a:pt x="11610" y="1004"/>
                    <a:pt x="11604" y="999"/>
                  </a:cubicBezTo>
                  <a:lnTo>
                    <a:pt x="11604" y="999"/>
                  </a:lnTo>
                  <a:cubicBezTo>
                    <a:pt x="11604" y="999"/>
                    <a:pt x="11604" y="999"/>
                    <a:pt x="11604" y="999"/>
                  </a:cubicBezTo>
                  <a:cubicBezTo>
                    <a:pt x="11598" y="994"/>
                    <a:pt x="11592" y="988"/>
                    <a:pt x="11586" y="984"/>
                  </a:cubicBezTo>
                  <a:lnTo>
                    <a:pt x="11586" y="984"/>
                  </a:lnTo>
                  <a:cubicBezTo>
                    <a:pt x="10773" y="263"/>
                    <a:pt x="9774" y="1"/>
                    <a:pt x="8746"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8" name="Google Shape;258;p16"/>
            <p:cNvSpPr/>
            <p:nvPr/>
          </p:nvSpPr>
          <p:spPr>
            <a:xfrm>
              <a:off x="3813000" y="3298525"/>
              <a:ext cx="548375" cy="560550"/>
            </a:xfrm>
            <a:custGeom>
              <a:avLst/>
              <a:gdLst/>
              <a:ahLst/>
              <a:cxnLst/>
              <a:rect l="l" t="t" r="r" b="b"/>
              <a:pathLst>
                <a:path w="21935" h="22422" extrusionOk="0">
                  <a:moveTo>
                    <a:pt x="10194" y="190"/>
                  </a:moveTo>
                  <a:cubicBezTo>
                    <a:pt x="11607" y="190"/>
                    <a:pt x="12972" y="562"/>
                    <a:pt x="13770" y="1716"/>
                  </a:cubicBezTo>
                  <a:lnTo>
                    <a:pt x="13770" y="1716"/>
                  </a:lnTo>
                  <a:cubicBezTo>
                    <a:pt x="13770" y="1716"/>
                    <a:pt x="13771" y="1717"/>
                    <a:pt x="13771" y="1717"/>
                  </a:cubicBezTo>
                  <a:cubicBezTo>
                    <a:pt x="13771" y="1717"/>
                    <a:pt x="13771" y="1717"/>
                    <a:pt x="13771" y="1717"/>
                  </a:cubicBezTo>
                  <a:lnTo>
                    <a:pt x="13771" y="1717"/>
                  </a:lnTo>
                  <a:cubicBezTo>
                    <a:pt x="13771" y="1717"/>
                    <a:pt x="13771" y="1717"/>
                    <a:pt x="13771" y="1717"/>
                  </a:cubicBezTo>
                  <a:lnTo>
                    <a:pt x="13771" y="1717"/>
                  </a:lnTo>
                  <a:cubicBezTo>
                    <a:pt x="14953" y="3478"/>
                    <a:pt x="16656" y="3616"/>
                    <a:pt x="18465" y="4393"/>
                  </a:cubicBezTo>
                  <a:cubicBezTo>
                    <a:pt x="20771" y="5377"/>
                    <a:pt x="21874" y="7898"/>
                    <a:pt x="21659" y="10286"/>
                  </a:cubicBezTo>
                  <a:cubicBezTo>
                    <a:pt x="21541" y="11565"/>
                    <a:pt x="21058" y="12794"/>
                    <a:pt x="20777" y="14043"/>
                  </a:cubicBezTo>
                  <a:cubicBezTo>
                    <a:pt x="20496" y="15285"/>
                    <a:pt x="20532" y="16592"/>
                    <a:pt x="20628" y="17854"/>
                  </a:cubicBezTo>
                  <a:cubicBezTo>
                    <a:pt x="20656" y="18254"/>
                    <a:pt x="20716" y="18648"/>
                    <a:pt x="20800" y="19042"/>
                  </a:cubicBezTo>
                  <a:cubicBezTo>
                    <a:pt x="20956" y="19753"/>
                    <a:pt x="20592" y="20104"/>
                    <a:pt x="20132" y="20605"/>
                  </a:cubicBezTo>
                  <a:cubicBezTo>
                    <a:pt x="19259" y="21561"/>
                    <a:pt x="18005" y="22016"/>
                    <a:pt x="16745" y="22159"/>
                  </a:cubicBezTo>
                  <a:cubicBezTo>
                    <a:pt x="16528" y="22183"/>
                    <a:pt x="16311" y="22194"/>
                    <a:pt x="16095" y="22194"/>
                  </a:cubicBezTo>
                  <a:cubicBezTo>
                    <a:pt x="15014" y="22194"/>
                    <a:pt x="13939" y="21910"/>
                    <a:pt x="12960" y="21478"/>
                  </a:cubicBezTo>
                  <a:cubicBezTo>
                    <a:pt x="11825" y="20982"/>
                    <a:pt x="10982" y="20122"/>
                    <a:pt x="10022" y="19381"/>
                  </a:cubicBezTo>
                  <a:cubicBezTo>
                    <a:pt x="9281" y="18814"/>
                    <a:pt x="8462" y="18342"/>
                    <a:pt x="7506" y="18271"/>
                  </a:cubicBezTo>
                  <a:cubicBezTo>
                    <a:pt x="7319" y="18256"/>
                    <a:pt x="7131" y="18250"/>
                    <a:pt x="6944" y="18250"/>
                  </a:cubicBezTo>
                  <a:cubicBezTo>
                    <a:pt x="6045" y="18250"/>
                    <a:pt x="5146" y="18389"/>
                    <a:pt x="4253" y="18389"/>
                  </a:cubicBezTo>
                  <a:cubicBezTo>
                    <a:pt x="3819" y="18389"/>
                    <a:pt x="3387" y="18357"/>
                    <a:pt x="2956" y="18259"/>
                  </a:cubicBezTo>
                  <a:cubicBezTo>
                    <a:pt x="544" y="17716"/>
                    <a:pt x="25" y="15029"/>
                    <a:pt x="1070" y="13088"/>
                  </a:cubicBezTo>
                  <a:cubicBezTo>
                    <a:pt x="1530" y="12234"/>
                    <a:pt x="2514" y="11755"/>
                    <a:pt x="2867" y="10831"/>
                  </a:cubicBezTo>
                  <a:cubicBezTo>
                    <a:pt x="3314" y="9666"/>
                    <a:pt x="3303" y="8364"/>
                    <a:pt x="3171" y="7140"/>
                  </a:cubicBezTo>
                  <a:cubicBezTo>
                    <a:pt x="3010" y="5611"/>
                    <a:pt x="2831" y="4172"/>
                    <a:pt x="3672" y="2786"/>
                  </a:cubicBezTo>
                  <a:cubicBezTo>
                    <a:pt x="4378" y="1628"/>
                    <a:pt x="5739" y="1042"/>
                    <a:pt x="6987" y="691"/>
                  </a:cubicBezTo>
                  <a:cubicBezTo>
                    <a:pt x="7913" y="426"/>
                    <a:pt x="9069" y="190"/>
                    <a:pt x="10194" y="190"/>
                  </a:cubicBezTo>
                  <a:close/>
                  <a:moveTo>
                    <a:pt x="10171" y="0"/>
                  </a:moveTo>
                  <a:cubicBezTo>
                    <a:pt x="9948" y="0"/>
                    <a:pt x="9726" y="8"/>
                    <a:pt x="9507" y="21"/>
                  </a:cubicBezTo>
                  <a:cubicBezTo>
                    <a:pt x="7829" y="123"/>
                    <a:pt x="5847" y="523"/>
                    <a:pt x="4496" y="1587"/>
                  </a:cubicBezTo>
                  <a:cubicBezTo>
                    <a:pt x="2569" y="3109"/>
                    <a:pt x="2741" y="5223"/>
                    <a:pt x="2974" y="7444"/>
                  </a:cubicBezTo>
                  <a:cubicBezTo>
                    <a:pt x="3123" y="8872"/>
                    <a:pt x="3063" y="10490"/>
                    <a:pt x="2060" y="11595"/>
                  </a:cubicBezTo>
                  <a:cubicBezTo>
                    <a:pt x="1409" y="12311"/>
                    <a:pt x="842" y="12860"/>
                    <a:pt x="508" y="13792"/>
                  </a:cubicBezTo>
                  <a:cubicBezTo>
                    <a:pt x="0" y="15184"/>
                    <a:pt x="353" y="16784"/>
                    <a:pt x="1464" y="17769"/>
                  </a:cubicBezTo>
                  <a:cubicBezTo>
                    <a:pt x="2253" y="18465"/>
                    <a:pt x="3196" y="18631"/>
                    <a:pt x="4185" y="18631"/>
                  </a:cubicBezTo>
                  <a:cubicBezTo>
                    <a:pt x="5083" y="18631"/>
                    <a:pt x="6019" y="18494"/>
                    <a:pt x="6909" y="18494"/>
                  </a:cubicBezTo>
                  <a:cubicBezTo>
                    <a:pt x="7315" y="18494"/>
                    <a:pt x="7713" y="18523"/>
                    <a:pt x="8092" y="18606"/>
                  </a:cubicBezTo>
                  <a:cubicBezTo>
                    <a:pt x="9286" y="18868"/>
                    <a:pt x="10194" y="19836"/>
                    <a:pt x="11102" y="20583"/>
                  </a:cubicBezTo>
                  <a:cubicBezTo>
                    <a:pt x="11956" y="21281"/>
                    <a:pt x="12930" y="21776"/>
                    <a:pt x="13980" y="22105"/>
                  </a:cubicBezTo>
                  <a:cubicBezTo>
                    <a:pt x="14650" y="22314"/>
                    <a:pt x="15356" y="22421"/>
                    <a:pt x="16061" y="22421"/>
                  </a:cubicBezTo>
                  <a:cubicBezTo>
                    <a:pt x="17304" y="22421"/>
                    <a:pt x="18543" y="22088"/>
                    <a:pt x="19576" y="21394"/>
                  </a:cubicBezTo>
                  <a:cubicBezTo>
                    <a:pt x="20090" y="21048"/>
                    <a:pt x="20807" y="20445"/>
                    <a:pt x="21022" y="19842"/>
                  </a:cubicBezTo>
                  <a:cubicBezTo>
                    <a:pt x="21284" y="19095"/>
                    <a:pt x="20865" y="18044"/>
                    <a:pt x="20818" y="17273"/>
                  </a:cubicBezTo>
                  <a:cubicBezTo>
                    <a:pt x="20735" y="15781"/>
                    <a:pt x="20896" y="14384"/>
                    <a:pt x="21290" y="12945"/>
                  </a:cubicBezTo>
                  <a:cubicBezTo>
                    <a:pt x="21612" y="11755"/>
                    <a:pt x="21929" y="10603"/>
                    <a:pt x="21935" y="9362"/>
                  </a:cubicBezTo>
                  <a:cubicBezTo>
                    <a:pt x="21935" y="7504"/>
                    <a:pt x="20926" y="5807"/>
                    <a:pt x="19474" y="4715"/>
                  </a:cubicBezTo>
                  <a:cubicBezTo>
                    <a:pt x="18746" y="4166"/>
                    <a:pt x="17910" y="3951"/>
                    <a:pt x="17050" y="3693"/>
                  </a:cubicBezTo>
                  <a:cubicBezTo>
                    <a:pt x="15773" y="3307"/>
                    <a:pt x="14729" y="2734"/>
                    <a:pt x="13971" y="1608"/>
                  </a:cubicBezTo>
                  <a:lnTo>
                    <a:pt x="13971" y="1608"/>
                  </a:lnTo>
                  <a:cubicBezTo>
                    <a:pt x="13971" y="1606"/>
                    <a:pt x="13970" y="1605"/>
                    <a:pt x="13969" y="1604"/>
                  </a:cubicBezTo>
                  <a:lnTo>
                    <a:pt x="13969" y="1604"/>
                  </a:lnTo>
                  <a:cubicBezTo>
                    <a:pt x="13969" y="1604"/>
                    <a:pt x="13969" y="1604"/>
                    <a:pt x="13969" y="1604"/>
                  </a:cubicBezTo>
                  <a:cubicBezTo>
                    <a:pt x="13094" y="335"/>
                    <a:pt x="11624" y="0"/>
                    <a:pt x="10171"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9" name="Google Shape;259;p16"/>
            <p:cNvSpPr/>
            <p:nvPr/>
          </p:nvSpPr>
          <p:spPr>
            <a:xfrm>
              <a:off x="3732675" y="3229850"/>
              <a:ext cx="698150" cy="698625"/>
            </a:xfrm>
            <a:custGeom>
              <a:avLst/>
              <a:gdLst/>
              <a:ahLst/>
              <a:cxnLst/>
              <a:rect l="l" t="t" r="r" b="b"/>
              <a:pathLst>
                <a:path w="27926" h="27945" extrusionOk="0">
                  <a:moveTo>
                    <a:pt x="12536" y="267"/>
                  </a:moveTo>
                  <a:cubicBezTo>
                    <a:pt x="14465" y="267"/>
                    <a:pt x="16398" y="733"/>
                    <a:pt x="17276" y="2488"/>
                  </a:cubicBezTo>
                  <a:cubicBezTo>
                    <a:pt x="18100" y="4172"/>
                    <a:pt x="19433" y="4858"/>
                    <a:pt x="21218" y="5186"/>
                  </a:cubicBezTo>
                  <a:cubicBezTo>
                    <a:pt x="22149" y="5360"/>
                    <a:pt x="23034" y="5461"/>
                    <a:pt x="23899" y="5861"/>
                  </a:cubicBezTo>
                  <a:cubicBezTo>
                    <a:pt x="24927" y="6333"/>
                    <a:pt x="25787" y="7115"/>
                    <a:pt x="26402" y="8047"/>
                  </a:cubicBezTo>
                  <a:cubicBezTo>
                    <a:pt x="27925" y="10353"/>
                    <a:pt x="26915" y="12903"/>
                    <a:pt x="26062" y="15219"/>
                  </a:cubicBezTo>
                  <a:cubicBezTo>
                    <a:pt x="25285" y="17321"/>
                    <a:pt x="25189" y="19626"/>
                    <a:pt x="26013" y="21740"/>
                  </a:cubicBezTo>
                  <a:cubicBezTo>
                    <a:pt x="26151" y="22098"/>
                    <a:pt x="26360" y="22409"/>
                    <a:pt x="26557" y="22732"/>
                  </a:cubicBezTo>
                  <a:cubicBezTo>
                    <a:pt x="26958" y="23388"/>
                    <a:pt x="26707" y="23920"/>
                    <a:pt x="26385" y="24542"/>
                  </a:cubicBezTo>
                  <a:cubicBezTo>
                    <a:pt x="25876" y="25521"/>
                    <a:pt x="25004" y="26249"/>
                    <a:pt x="24067" y="26786"/>
                  </a:cubicBezTo>
                  <a:cubicBezTo>
                    <a:pt x="22947" y="27431"/>
                    <a:pt x="21664" y="27733"/>
                    <a:pt x="20379" y="27733"/>
                  </a:cubicBezTo>
                  <a:cubicBezTo>
                    <a:pt x="19390" y="27733"/>
                    <a:pt x="18399" y="27554"/>
                    <a:pt x="17480" y="27216"/>
                  </a:cubicBezTo>
                  <a:cubicBezTo>
                    <a:pt x="15324" y="26428"/>
                    <a:pt x="14153" y="24452"/>
                    <a:pt x="12345" y="23186"/>
                  </a:cubicBezTo>
                  <a:cubicBezTo>
                    <a:pt x="11385" y="22513"/>
                    <a:pt x="10322" y="22338"/>
                    <a:pt x="9227" y="22338"/>
                  </a:cubicBezTo>
                  <a:cubicBezTo>
                    <a:pt x="8043" y="22338"/>
                    <a:pt x="6821" y="22542"/>
                    <a:pt x="5650" y="22542"/>
                  </a:cubicBezTo>
                  <a:cubicBezTo>
                    <a:pt x="5600" y="22542"/>
                    <a:pt x="5551" y="22542"/>
                    <a:pt x="5501" y="22541"/>
                  </a:cubicBezTo>
                  <a:cubicBezTo>
                    <a:pt x="1899" y="22481"/>
                    <a:pt x="0" y="18468"/>
                    <a:pt x="2359" y="15698"/>
                  </a:cubicBezTo>
                  <a:cubicBezTo>
                    <a:pt x="2795" y="15190"/>
                    <a:pt x="3357" y="14796"/>
                    <a:pt x="3823" y="14317"/>
                  </a:cubicBezTo>
                  <a:cubicBezTo>
                    <a:pt x="4313" y="13810"/>
                    <a:pt x="4564" y="13189"/>
                    <a:pt x="4724" y="12520"/>
                  </a:cubicBezTo>
                  <a:cubicBezTo>
                    <a:pt x="5101" y="10979"/>
                    <a:pt x="4867" y="9325"/>
                    <a:pt x="4605" y="7790"/>
                  </a:cubicBezTo>
                  <a:cubicBezTo>
                    <a:pt x="4264" y="5825"/>
                    <a:pt x="4175" y="3742"/>
                    <a:pt x="5667" y="2207"/>
                  </a:cubicBezTo>
                  <a:cubicBezTo>
                    <a:pt x="6689" y="1156"/>
                    <a:pt x="8247" y="762"/>
                    <a:pt x="9639" y="535"/>
                  </a:cubicBezTo>
                  <a:cubicBezTo>
                    <a:pt x="10500" y="397"/>
                    <a:pt x="11517" y="267"/>
                    <a:pt x="12536" y="267"/>
                  </a:cubicBezTo>
                  <a:close/>
                  <a:moveTo>
                    <a:pt x="12449" y="1"/>
                  </a:moveTo>
                  <a:cubicBezTo>
                    <a:pt x="10941" y="1"/>
                    <a:pt x="9403" y="289"/>
                    <a:pt x="8235" y="594"/>
                  </a:cubicBezTo>
                  <a:cubicBezTo>
                    <a:pt x="6480" y="1060"/>
                    <a:pt x="5041" y="2088"/>
                    <a:pt x="4413" y="3832"/>
                  </a:cubicBezTo>
                  <a:cubicBezTo>
                    <a:pt x="4055" y="4817"/>
                    <a:pt x="4091" y="5933"/>
                    <a:pt x="4241" y="6955"/>
                  </a:cubicBezTo>
                  <a:cubicBezTo>
                    <a:pt x="4449" y="8394"/>
                    <a:pt x="4713" y="9767"/>
                    <a:pt x="4647" y="11230"/>
                  </a:cubicBezTo>
                  <a:cubicBezTo>
                    <a:pt x="4581" y="12777"/>
                    <a:pt x="4073" y="13834"/>
                    <a:pt x="2927" y="14849"/>
                  </a:cubicBezTo>
                  <a:cubicBezTo>
                    <a:pt x="2216" y="15477"/>
                    <a:pt x="1678" y="16115"/>
                    <a:pt x="1332" y="17005"/>
                  </a:cubicBezTo>
                  <a:cubicBezTo>
                    <a:pt x="758" y="18468"/>
                    <a:pt x="1111" y="20141"/>
                    <a:pt x="2108" y="21323"/>
                  </a:cubicBezTo>
                  <a:cubicBezTo>
                    <a:pt x="3073" y="22472"/>
                    <a:pt x="4472" y="22752"/>
                    <a:pt x="5884" y="22752"/>
                  </a:cubicBezTo>
                  <a:cubicBezTo>
                    <a:pt x="6519" y="22752"/>
                    <a:pt x="7157" y="22695"/>
                    <a:pt x="7758" y="22636"/>
                  </a:cubicBezTo>
                  <a:cubicBezTo>
                    <a:pt x="8220" y="22591"/>
                    <a:pt x="8680" y="22558"/>
                    <a:pt x="9134" y="22558"/>
                  </a:cubicBezTo>
                  <a:cubicBezTo>
                    <a:pt x="10054" y="22558"/>
                    <a:pt x="10953" y="22692"/>
                    <a:pt x="11813" y="23132"/>
                  </a:cubicBezTo>
                  <a:cubicBezTo>
                    <a:pt x="12822" y="23646"/>
                    <a:pt x="13599" y="24565"/>
                    <a:pt x="14387" y="25359"/>
                  </a:cubicBezTo>
                  <a:cubicBezTo>
                    <a:pt x="16044" y="27028"/>
                    <a:pt x="18185" y="27944"/>
                    <a:pt x="20387" y="27944"/>
                  </a:cubicBezTo>
                  <a:cubicBezTo>
                    <a:pt x="21589" y="27944"/>
                    <a:pt x="22808" y="27671"/>
                    <a:pt x="23977" y="27097"/>
                  </a:cubicBezTo>
                  <a:cubicBezTo>
                    <a:pt x="25345" y="26422"/>
                    <a:pt x="26587" y="25174"/>
                    <a:pt x="26994" y="23675"/>
                  </a:cubicBezTo>
                  <a:cubicBezTo>
                    <a:pt x="27143" y="23145"/>
                    <a:pt x="26784" y="22654"/>
                    <a:pt x="26515" y="22230"/>
                  </a:cubicBezTo>
                  <a:cubicBezTo>
                    <a:pt x="25859" y="21185"/>
                    <a:pt x="25715" y="19835"/>
                    <a:pt x="25661" y="18630"/>
                  </a:cubicBezTo>
                  <a:cubicBezTo>
                    <a:pt x="25560" y="16307"/>
                    <a:pt x="26862" y="14330"/>
                    <a:pt x="27322" y="12115"/>
                  </a:cubicBezTo>
                  <a:cubicBezTo>
                    <a:pt x="27674" y="10400"/>
                    <a:pt x="27244" y="8698"/>
                    <a:pt x="26162" y="7330"/>
                  </a:cubicBezTo>
                  <a:cubicBezTo>
                    <a:pt x="25202" y="6112"/>
                    <a:pt x="23733" y="5365"/>
                    <a:pt x="22215" y="5122"/>
                  </a:cubicBezTo>
                  <a:cubicBezTo>
                    <a:pt x="20174" y="4792"/>
                    <a:pt x="18461" y="4381"/>
                    <a:pt x="17476" y="2372"/>
                  </a:cubicBezTo>
                  <a:lnTo>
                    <a:pt x="17476" y="2372"/>
                  </a:lnTo>
                  <a:cubicBezTo>
                    <a:pt x="17475" y="2371"/>
                    <a:pt x="17475" y="2370"/>
                    <a:pt x="17474" y="2369"/>
                  </a:cubicBezTo>
                  <a:lnTo>
                    <a:pt x="17474" y="2369"/>
                  </a:lnTo>
                  <a:cubicBezTo>
                    <a:pt x="17474" y="2369"/>
                    <a:pt x="17474" y="2369"/>
                    <a:pt x="17474" y="2369"/>
                  </a:cubicBezTo>
                  <a:cubicBezTo>
                    <a:pt x="17474" y="2368"/>
                    <a:pt x="17474" y="2368"/>
                    <a:pt x="17474" y="2368"/>
                  </a:cubicBezTo>
                  <a:lnTo>
                    <a:pt x="17474" y="2368"/>
                  </a:lnTo>
                  <a:cubicBezTo>
                    <a:pt x="16562" y="552"/>
                    <a:pt x="14534" y="1"/>
                    <a:pt x="12449"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0" name="Google Shape;260;p16"/>
            <p:cNvSpPr/>
            <p:nvPr/>
          </p:nvSpPr>
          <p:spPr>
            <a:xfrm>
              <a:off x="3685800" y="3158075"/>
              <a:ext cx="805175" cy="847900"/>
            </a:xfrm>
            <a:custGeom>
              <a:avLst/>
              <a:gdLst/>
              <a:ahLst/>
              <a:cxnLst/>
              <a:rect l="l" t="t" r="r" b="b"/>
              <a:pathLst>
                <a:path w="32207" h="33916" extrusionOk="0">
                  <a:moveTo>
                    <a:pt x="12740" y="665"/>
                  </a:moveTo>
                  <a:cubicBezTo>
                    <a:pt x="13388" y="665"/>
                    <a:pt x="14015" y="694"/>
                    <a:pt x="14595" y="736"/>
                  </a:cubicBezTo>
                  <a:cubicBezTo>
                    <a:pt x="16464" y="880"/>
                    <a:pt x="18471" y="1519"/>
                    <a:pt x="19212" y="3412"/>
                  </a:cubicBezTo>
                  <a:cubicBezTo>
                    <a:pt x="19839" y="5042"/>
                    <a:pt x="20865" y="6141"/>
                    <a:pt x="22585" y="6571"/>
                  </a:cubicBezTo>
                  <a:cubicBezTo>
                    <a:pt x="24377" y="7018"/>
                    <a:pt x="26187" y="6775"/>
                    <a:pt x="27894" y="7591"/>
                  </a:cubicBezTo>
                  <a:cubicBezTo>
                    <a:pt x="29901" y="8542"/>
                    <a:pt x="31179" y="10416"/>
                    <a:pt x="31155" y="12651"/>
                  </a:cubicBezTo>
                  <a:cubicBezTo>
                    <a:pt x="31132" y="14889"/>
                    <a:pt x="29650" y="16836"/>
                    <a:pt x="29005" y="18914"/>
                  </a:cubicBezTo>
                  <a:cubicBezTo>
                    <a:pt x="28390" y="20928"/>
                    <a:pt x="28725" y="23298"/>
                    <a:pt x="29740" y="25120"/>
                  </a:cubicBezTo>
                  <a:cubicBezTo>
                    <a:pt x="30151" y="25859"/>
                    <a:pt x="31019" y="26367"/>
                    <a:pt x="31298" y="27162"/>
                  </a:cubicBezTo>
                  <a:cubicBezTo>
                    <a:pt x="31628" y="28105"/>
                    <a:pt x="30677" y="29503"/>
                    <a:pt x="30116" y="30208"/>
                  </a:cubicBezTo>
                  <a:cubicBezTo>
                    <a:pt x="28538" y="32195"/>
                    <a:pt x="25987" y="33224"/>
                    <a:pt x="23459" y="33224"/>
                  </a:cubicBezTo>
                  <a:cubicBezTo>
                    <a:pt x="21892" y="33224"/>
                    <a:pt x="20334" y="32829"/>
                    <a:pt x="19021" y="32022"/>
                  </a:cubicBezTo>
                  <a:cubicBezTo>
                    <a:pt x="17241" y="30930"/>
                    <a:pt x="16160" y="29013"/>
                    <a:pt x="14559" y="27700"/>
                  </a:cubicBezTo>
                  <a:cubicBezTo>
                    <a:pt x="13252" y="26620"/>
                    <a:pt x="11739" y="26320"/>
                    <a:pt x="10162" y="26320"/>
                  </a:cubicBezTo>
                  <a:cubicBezTo>
                    <a:pt x="9514" y="26320"/>
                    <a:pt x="8855" y="26371"/>
                    <a:pt x="8194" y="26438"/>
                  </a:cubicBezTo>
                  <a:cubicBezTo>
                    <a:pt x="7569" y="26502"/>
                    <a:pt x="6936" y="26550"/>
                    <a:pt x="6315" y="26550"/>
                  </a:cubicBezTo>
                  <a:cubicBezTo>
                    <a:pt x="4465" y="26550"/>
                    <a:pt x="2720" y="26121"/>
                    <a:pt x="1607" y="24373"/>
                  </a:cubicBezTo>
                  <a:cubicBezTo>
                    <a:pt x="389" y="22468"/>
                    <a:pt x="985" y="20104"/>
                    <a:pt x="2592" y="18657"/>
                  </a:cubicBezTo>
                  <a:cubicBezTo>
                    <a:pt x="3297" y="18025"/>
                    <a:pt x="4038" y="17494"/>
                    <a:pt x="4598" y="16717"/>
                  </a:cubicBezTo>
                  <a:cubicBezTo>
                    <a:pt x="5249" y="15804"/>
                    <a:pt x="5369" y="14578"/>
                    <a:pt x="5428" y="13498"/>
                  </a:cubicBezTo>
                  <a:cubicBezTo>
                    <a:pt x="5560" y="10924"/>
                    <a:pt x="4581" y="8517"/>
                    <a:pt x="4617" y="5962"/>
                  </a:cubicBezTo>
                  <a:cubicBezTo>
                    <a:pt x="4688" y="1583"/>
                    <a:pt x="9049" y="665"/>
                    <a:pt x="12740" y="665"/>
                  </a:cubicBezTo>
                  <a:close/>
                  <a:moveTo>
                    <a:pt x="13254" y="0"/>
                  </a:moveTo>
                  <a:cubicBezTo>
                    <a:pt x="12514" y="0"/>
                    <a:pt x="11788" y="40"/>
                    <a:pt x="11119" y="86"/>
                  </a:cubicBezTo>
                  <a:cubicBezTo>
                    <a:pt x="9316" y="205"/>
                    <a:pt x="7465" y="540"/>
                    <a:pt x="5978" y="1621"/>
                  </a:cubicBezTo>
                  <a:cubicBezTo>
                    <a:pt x="4228" y="2892"/>
                    <a:pt x="3798" y="5132"/>
                    <a:pt x="3978" y="7169"/>
                  </a:cubicBezTo>
                  <a:cubicBezTo>
                    <a:pt x="4079" y="8302"/>
                    <a:pt x="4372" y="9413"/>
                    <a:pt x="4575" y="10537"/>
                  </a:cubicBezTo>
                  <a:cubicBezTo>
                    <a:pt x="4826" y="11951"/>
                    <a:pt x="4849" y="13462"/>
                    <a:pt x="4587" y="14884"/>
                  </a:cubicBezTo>
                  <a:cubicBezTo>
                    <a:pt x="4163" y="17194"/>
                    <a:pt x="1709" y="17959"/>
                    <a:pt x="741" y="19953"/>
                  </a:cubicBezTo>
                  <a:cubicBezTo>
                    <a:pt x="0" y="21482"/>
                    <a:pt x="180" y="23274"/>
                    <a:pt x="1009" y="24719"/>
                  </a:cubicBezTo>
                  <a:cubicBezTo>
                    <a:pt x="1965" y="26367"/>
                    <a:pt x="3733" y="27114"/>
                    <a:pt x="5554" y="27257"/>
                  </a:cubicBezTo>
                  <a:cubicBezTo>
                    <a:pt x="5785" y="27274"/>
                    <a:pt x="6016" y="27281"/>
                    <a:pt x="6248" y="27281"/>
                  </a:cubicBezTo>
                  <a:cubicBezTo>
                    <a:pt x="7625" y="27281"/>
                    <a:pt x="9001" y="27020"/>
                    <a:pt x="10348" y="27020"/>
                  </a:cubicBezTo>
                  <a:cubicBezTo>
                    <a:pt x="11445" y="27020"/>
                    <a:pt x="12521" y="27194"/>
                    <a:pt x="13562" y="27824"/>
                  </a:cubicBezTo>
                  <a:cubicBezTo>
                    <a:pt x="15330" y="28894"/>
                    <a:pt x="16405" y="30846"/>
                    <a:pt x="17999" y="32130"/>
                  </a:cubicBezTo>
                  <a:cubicBezTo>
                    <a:pt x="19519" y="33359"/>
                    <a:pt x="21397" y="33915"/>
                    <a:pt x="23295" y="33915"/>
                  </a:cubicBezTo>
                  <a:cubicBezTo>
                    <a:pt x="25058" y="33915"/>
                    <a:pt x="26839" y="33435"/>
                    <a:pt x="28367" y="32566"/>
                  </a:cubicBezTo>
                  <a:cubicBezTo>
                    <a:pt x="29793" y="31760"/>
                    <a:pt x="31066" y="30470"/>
                    <a:pt x="31663" y="28929"/>
                  </a:cubicBezTo>
                  <a:cubicBezTo>
                    <a:pt x="31920" y="28266"/>
                    <a:pt x="32207" y="27430"/>
                    <a:pt x="31871" y="26744"/>
                  </a:cubicBezTo>
                  <a:cubicBezTo>
                    <a:pt x="31466" y="25920"/>
                    <a:pt x="30666" y="25371"/>
                    <a:pt x="30217" y="24558"/>
                  </a:cubicBezTo>
                  <a:cubicBezTo>
                    <a:pt x="28916" y="22229"/>
                    <a:pt x="29346" y="19566"/>
                    <a:pt x="30385" y="17254"/>
                  </a:cubicBezTo>
                  <a:cubicBezTo>
                    <a:pt x="31203" y="15446"/>
                    <a:pt x="32129" y="13564"/>
                    <a:pt x="31771" y="11516"/>
                  </a:cubicBezTo>
                  <a:cubicBezTo>
                    <a:pt x="31322" y="8924"/>
                    <a:pt x="29233" y="7126"/>
                    <a:pt x="26778" y="6439"/>
                  </a:cubicBezTo>
                  <a:cubicBezTo>
                    <a:pt x="25542" y="6094"/>
                    <a:pt x="24222" y="6194"/>
                    <a:pt x="22968" y="5956"/>
                  </a:cubicBezTo>
                  <a:cubicBezTo>
                    <a:pt x="21410" y="5657"/>
                    <a:pt x="20437" y="4685"/>
                    <a:pt x="19876" y="3231"/>
                  </a:cubicBezTo>
                  <a:lnTo>
                    <a:pt x="19876" y="3231"/>
                  </a:lnTo>
                  <a:cubicBezTo>
                    <a:pt x="19876" y="3230"/>
                    <a:pt x="19876" y="3228"/>
                    <a:pt x="19875" y="3227"/>
                  </a:cubicBezTo>
                  <a:lnTo>
                    <a:pt x="19875" y="3227"/>
                  </a:lnTo>
                  <a:cubicBezTo>
                    <a:pt x="19875" y="3227"/>
                    <a:pt x="19875" y="3227"/>
                    <a:pt x="19875" y="3227"/>
                  </a:cubicBezTo>
                  <a:cubicBezTo>
                    <a:pt x="19874" y="3224"/>
                    <a:pt x="19872" y="3220"/>
                    <a:pt x="19871" y="3216"/>
                  </a:cubicBezTo>
                  <a:lnTo>
                    <a:pt x="19871" y="3216"/>
                  </a:lnTo>
                  <a:cubicBezTo>
                    <a:pt x="18805" y="524"/>
                    <a:pt x="15934" y="0"/>
                    <a:pt x="13254"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1" name="Google Shape;261;p16"/>
            <p:cNvSpPr/>
            <p:nvPr/>
          </p:nvSpPr>
          <p:spPr>
            <a:xfrm>
              <a:off x="3630700" y="3095075"/>
              <a:ext cx="936425" cy="977650"/>
            </a:xfrm>
            <a:custGeom>
              <a:avLst/>
              <a:gdLst/>
              <a:ahLst/>
              <a:cxnLst/>
              <a:rect l="l" t="t" r="r" b="b"/>
              <a:pathLst>
                <a:path w="37457" h="39106" extrusionOk="0">
                  <a:moveTo>
                    <a:pt x="13495" y="187"/>
                  </a:moveTo>
                  <a:cubicBezTo>
                    <a:pt x="14556" y="187"/>
                    <a:pt x="15617" y="256"/>
                    <a:pt x="16633" y="373"/>
                  </a:cubicBezTo>
                  <a:cubicBezTo>
                    <a:pt x="18902" y="629"/>
                    <a:pt x="21170" y="1548"/>
                    <a:pt x="21929" y="3890"/>
                  </a:cubicBezTo>
                  <a:cubicBezTo>
                    <a:pt x="22407" y="5406"/>
                    <a:pt x="23219" y="6655"/>
                    <a:pt x="24754" y="7222"/>
                  </a:cubicBezTo>
                  <a:cubicBezTo>
                    <a:pt x="26390" y="7825"/>
                    <a:pt x="28199" y="7479"/>
                    <a:pt x="29890" y="7718"/>
                  </a:cubicBezTo>
                  <a:cubicBezTo>
                    <a:pt x="31831" y="7986"/>
                    <a:pt x="33724" y="8984"/>
                    <a:pt x="34899" y="10566"/>
                  </a:cubicBezTo>
                  <a:cubicBezTo>
                    <a:pt x="36351" y="12512"/>
                    <a:pt x="35993" y="14973"/>
                    <a:pt x="35050" y="17045"/>
                  </a:cubicBezTo>
                  <a:cubicBezTo>
                    <a:pt x="34219" y="18854"/>
                    <a:pt x="33091" y="20502"/>
                    <a:pt x="32815" y="22522"/>
                  </a:cubicBezTo>
                  <a:cubicBezTo>
                    <a:pt x="32565" y="24391"/>
                    <a:pt x="33132" y="26648"/>
                    <a:pt x="34333" y="28117"/>
                  </a:cubicBezTo>
                  <a:cubicBezTo>
                    <a:pt x="34894" y="28804"/>
                    <a:pt x="35623" y="29288"/>
                    <a:pt x="36232" y="29920"/>
                  </a:cubicBezTo>
                  <a:cubicBezTo>
                    <a:pt x="37074" y="30786"/>
                    <a:pt x="36674" y="32094"/>
                    <a:pt x="36297" y="33079"/>
                  </a:cubicBezTo>
                  <a:cubicBezTo>
                    <a:pt x="35587" y="34919"/>
                    <a:pt x="34058" y="36352"/>
                    <a:pt x="32398" y="37331"/>
                  </a:cubicBezTo>
                  <a:cubicBezTo>
                    <a:pt x="30729" y="38321"/>
                    <a:pt x="28789" y="38855"/>
                    <a:pt x="26870" y="38855"/>
                  </a:cubicBezTo>
                  <a:cubicBezTo>
                    <a:pt x="24712" y="38855"/>
                    <a:pt x="22581" y="38180"/>
                    <a:pt x="20890" y="36717"/>
                  </a:cubicBezTo>
                  <a:cubicBezTo>
                    <a:pt x="19343" y="35391"/>
                    <a:pt x="18287" y="33599"/>
                    <a:pt x="16788" y="32219"/>
                  </a:cubicBezTo>
                  <a:cubicBezTo>
                    <a:pt x="15303" y="30851"/>
                    <a:pt x="13486" y="30377"/>
                    <a:pt x="11533" y="30377"/>
                  </a:cubicBezTo>
                  <a:cubicBezTo>
                    <a:pt x="11380" y="30377"/>
                    <a:pt x="11226" y="30380"/>
                    <a:pt x="11072" y="30386"/>
                  </a:cubicBezTo>
                  <a:cubicBezTo>
                    <a:pt x="9617" y="30442"/>
                    <a:pt x="8125" y="30712"/>
                    <a:pt x="6668" y="30712"/>
                  </a:cubicBezTo>
                  <a:cubicBezTo>
                    <a:pt x="5487" y="30712"/>
                    <a:pt x="4330" y="30535"/>
                    <a:pt x="3232" y="29926"/>
                  </a:cubicBezTo>
                  <a:cubicBezTo>
                    <a:pt x="1297" y="28858"/>
                    <a:pt x="222" y="26588"/>
                    <a:pt x="562" y="24421"/>
                  </a:cubicBezTo>
                  <a:cubicBezTo>
                    <a:pt x="945" y="21979"/>
                    <a:pt x="3153" y="21083"/>
                    <a:pt x="4622" y="19410"/>
                  </a:cubicBezTo>
                  <a:cubicBezTo>
                    <a:pt x="6056" y="17774"/>
                    <a:pt x="5991" y="15075"/>
                    <a:pt x="5799" y="13057"/>
                  </a:cubicBezTo>
                  <a:cubicBezTo>
                    <a:pt x="5537" y="10315"/>
                    <a:pt x="4366" y="7729"/>
                    <a:pt x="4886" y="4935"/>
                  </a:cubicBezTo>
                  <a:cubicBezTo>
                    <a:pt x="5405" y="2098"/>
                    <a:pt x="7728" y="831"/>
                    <a:pt x="10362" y="414"/>
                  </a:cubicBezTo>
                  <a:cubicBezTo>
                    <a:pt x="11374" y="256"/>
                    <a:pt x="12434" y="187"/>
                    <a:pt x="13495" y="187"/>
                  </a:cubicBezTo>
                  <a:close/>
                  <a:moveTo>
                    <a:pt x="13728" y="1"/>
                  </a:moveTo>
                  <a:cubicBezTo>
                    <a:pt x="10623" y="1"/>
                    <a:pt x="6284" y="240"/>
                    <a:pt x="5029" y="3645"/>
                  </a:cubicBezTo>
                  <a:cubicBezTo>
                    <a:pt x="4187" y="5926"/>
                    <a:pt x="4581" y="8148"/>
                    <a:pt x="5095" y="10453"/>
                  </a:cubicBezTo>
                  <a:cubicBezTo>
                    <a:pt x="5669" y="13008"/>
                    <a:pt x="6163" y="16191"/>
                    <a:pt x="4892" y="18628"/>
                  </a:cubicBezTo>
                  <a:cubicBezTo>
                    <a:pt x="4384" y="19601"/>
                    <a:pt x="3393" y="20259"/>
                    <a:pt x="2557" y="20927"/>
                  </a:cubicBezTo>
                  <a:cubicBezTo>
                    <a:pt x="1750" y="21566"/>
                    <a:pt x="1118" y="22294"/>
                    <a:pt x="681" y="23238"/>
                  </a:cubicBezTo>
                  <a:cubicBezTo>
                    <a:pt x="0" y="24725"/>
                    <a:pt x="192" y="26439"/>
                    <a:pt x="920" y="27861"/>
                  </a:cubicBezTo>
                  <a:cubicBezTo>
                    <a:pt x="1709" y="29396"/>
                    <a:pt x="3232" y="30435"/>
                    <a:pt x="4892" y="30793"/>
                  </a:cubicBezTo>
                  <a:cubicBezTo>
                    <a:pt x="5513" y="30929"/>
                    <a:pt x="6138" y="30978"/>
                    <a:pt x="6767" y="30978"/>
                  </a:cubicBezTo>
                  <a:cubicBezTo>
                    <a:pt x="8471" y="30978"/>
                    <a:pt x="10197" y="30614"/>
                    <a:pt x="11906" y="30614"/>
                  </a:cubicBezTo>
                  <a:cubicBezTo>
                    <a:pt x="12168" y="30614"/>
                    <a:pt x="12430" y="30623"/>
                    <a:pt x="12691" y="30642"/>
                  </a:cubicBezTo>
                  <a:cubicBezTo>
                    <a:pt x="17397" y="31008"/>
                    <a:pt x="18841" y="36292"/>
                    <a:pt x="22705" y="38203"/>
                  </a:cubicBezTo>
                  <a:cubicBezTo>
                    <a:pt x="23962" y="38827"/>
                    <a:pt x="25338" y="39106"/>
                    <a:pt x="26725" y="39106"/>
                  </a:cubicBezTo>
                  <a:cubicBezTo>
                    <a:pt x="28818" y="39106"/>
                    <a:pt x="30935" y="38470"/>
                    <a:pt x="32702" y="37422"/>
                  </a:cubicBezTo>
                  <a:cubicBezTo>
                    <a:pt x="34130" y="36573"/>
                    <a:pt x="35348" y="35366"/>
                    <a:pt x="36153" y="33916"/>
                  </a:cubicBezTo>
                  <a:cubicBezTo>
                    <a:pt x="36763" y="32817"/>
                    <a:pt x="37456" y="30984"/>
                    <a:pt x="36506" y="29890"/>
                  </a:cubicBezTo>
                  <a:cubicBezTo>
                    <a:pt x="36112" y="29431"/>
                    <a:pt x="35616" y="29066"/>
                    <a:pt x="35157" y="28666"/>
                  </a:cubicBezTo>
                  <a:cubicBezTo>
                    <a:pt x="34392" y="27998"/>
                    <a:pt x="33885" y="27102"/>
                    <a:pt x="33521" y="26164"/>
                  </a:cubicBezTo>
                  <a:cubicBezTo>
                    <a:pt x="32762" y="24206"/>
                    <a:pt x="32900" y="22139"/>
                    <a:pt x="33706" y="20234"/>
                  </a:cubicBezTo>
                  <a:cubicBezTo>
                    <a:pt x="34907" y="17421"/>
                    <a:pt x="36936" y="14841"/>
                    <a:pt x="35742" y="11635"/>
                  </a:cubicBezTo>
                  <a:cubicBezTo>
                    <a:pt x="34846" y="9229"/>
                    <a:pt x="32165" y="7741"/>
                    <a:pt x="29723" y="7460"/>
                  </a:cubicBezTo>
                  <a:cubicBezTo>
                    <a:pt x="28265" y="7299"/>
                    <a:pt x="26802" y="7460"/>
                    <a:pt x="25357" y="7156"/>
                  </a:cubicBezTo>
                  <a:cubicBezTo>
                    <a:pt x="23615" y="6780"/>
                    <a:pt x="22666" y="5457"/>
                    <a:pt x="22153" y="3836"/>
                  </a:cubicBezTo>
                  <a:lnTo>
                    <a:pt x="22153" y="3836"/>
                  </a:lnTo>
                  <a:cubicBezTo>
                    <a:pt x="22152" y="3834"/>
                    <a:pt x="22151" y="3832"/>
                    <a:pt x="22151" y="3830"/>
                  </a:cubicBezTo>
                  <a:lnTo>
                    <a:pt x="22151" y="3830"/>
                  </a:lnTo>
                  <a:cubicBezTo>
                    <a:pt x="22151" y="3830"/>
                    <a:pt x="22151" y="3830"/>
                    <a:pt x="22151" y="3830"/>
                  </a:cubicBezTo>
                  <a:cubicBezTo>
                    <a:pt x="22150" y="3828"/>
                    <a:pt x="22150" y="3826"/>
                    <a:pt x="22149" y="3824"/>
                  </a:cubicBezTo>
                  <a:lnTo>
                    <a:pt x="22149" y="3824"/>
                  </a:lnTo>
                  <a:cubicBezTo>
                    <a:pt x="21035" y="389"/>
                    <a:pt x="17078" y="14"/>
                    <a:pt x="13987" y="1"/>
                  </a:cubicBezTo>
                  <a:cubicBezTo>
                    <a:pt x="13902" y="1"/>
                    <a:pt x="13816" y="1"/>
                    <a:pt x="13728"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2" name="Google Shape;262;p16"/>
            <p:cNvSpPr/>
            <p:nvPr/>
          </p:nvSpPr>
          <p:spPr>
            <a:xfrm>
              <a:off x="3548125" y="3023500"/>
              <a:ext cx="1088100" cy="1121525"/>
            </a:xfrm>
            <a:custGeom>
              <a:avLst/>
              <a:gdLst/>
              <a:ahLst/>
              <a:cxnLst/>
              <a:rect l="l" t="t" r="r" b="b"/>
              <a:pathLst>
                <a:path w="43524" h="44861" extrusionOk="0">
                  <a:moveTo>
                    <a:pt x="15317" y="308"/>
                  </a:moveTo>
                  <a:cubicBezTo>
                    <a:pt x="15563" y="308"/>
                    <a:pt x="15807" y="310"/>
                    <a:pt x="16047" y="315"/>
                  </a:cubicBezTo>
                  <a:cubicBezTo>
                    <a:pt x="19577" y="381"/>
                    <a:pt x="24396" y="673"/>
                    <a:pt x="25525" y="4769"/>
                  </a:cubicBezTo>
                  <a:cubicBezTo>
                    <a:pt x="25525" y="4769"/>
                    <a:pt x="25525" y="4769"/>
                    <a:pt x="25525" y="4769"/>
                  </a:cubicBezTo>
                  <a:lnTo>
                    <a:pt x="25525" y="4769"/>
                  </a:lnTo>
                  <a:cubicBezTo>
                    <a:pt x="25526" y="4771"/>
                    <a:pt x="25526" y="4772"/>
                    <a:pt x="25527" y="4774"/>
                  </a:cubicBezTo>
                  <a:lnTo>
                    <a:pt x="25527" y="4774"/>
                  </a:lnTo>
                  <a:cubicBezTo>
                    <a:pt x="25944" y="6326"/>
                    <a:pt x="26666" y="7757"/>
                    <a:pt x="28183" y="8460"/>
                  </a:cubicBezTo>
                  <a:cubicBezTo>
                    <a:pt x="29112" y="8890"/>
                    <a:pt x="30178" y="8978"/>
                    <a:pt x="31229" y="8978"/>
                  </a:cubicBezTo>
                  <a:cubicBezTo>
                    <a:pt x="31753" y="8978"/>
                    <a:pt x="32272" y="8956"/>
                    <a:pt x="32769" y="8944"/>
                  </a:cubicBezTo>
                  <a:cubicBezTo>
                    <a:pt x="32866" y="8942"/>
                    <a:pt x="32962" y="8941"/>
                    <a:pt x="33060" y="8941"/>
                  </a:cubicBezTo>
                  <a:cubicBezTo>
                    <a:pt x="36908" y="8941"/>
                    <a:pt x="41354" y="10800"/>
                    <a:pt x="41506" y="15220"/>
                  </a:cubicBezTo>
                  <a:cubicBezTo>
                    <a:pt x="41583" y="17448"/>
                    <a:pt x="40299" y="19395"/>
                    <a:pt x="39241" y="21246"/>
                  </a:cubicBezTo>
                  <a:cubicBezTo>
                    <a:pt x="38268" y="22960"/>
                    <a:pt x="37582" y="24715"/>
                    <a:pt x="37744" y="26722"/>
                  </a:cubicBezTo>
                  <a:cubicBezTo>
                    <a:pt x="37910" y="28759"/>
                    <a:pt x="38847" y="30718"/>
                    <a:pt x="40395" y="32067"/>
                  </a:cubicBezTo>
                  <a:cubicBezTo>
                    <a:pt x="41022" y="32610"/>
                    <a:pt x="41763" y="33011"/>
                    <a:pt x="42366" y="33596"/>
                  </a:cubicBezTo>
                  <a:cubicBezTo>
                    <a:pt x="43237" y="34431"/>
                    <a:pt x="43083" y="35668"/>
                    <a:pt x="42819" y="36737"/>
                  </a:cubicBezTo>
                  <a:cubicBezTo>
                    <a:pt x="41887" y="40535"/>
                    <a:pt x="38232" y="43138"/>
                    <a:pt x="34649" y="44160"/>
                  </a:cubicBezTo>
                  <a:cubicBezTo>
                    <a:pt x="33592" y="44460"/>
                    <a:pt x="32495" y="44615"/>
                    <a:pt x="31399" y="44615"/>
                  </a:cubicBezTo>
                  <a:cubicBezTo>
                    <a:pt x="30533" y="44615"/>
                    <a:pt x="29668" y="44519"/>
                    <a:pt x="28822" y="44321"/>
                  </a:cubicBezTo>
                  <a:cubicBezTo>
                    <a:pt x="26785" y="43849"/>
                    <a:pt x="25131" y="42642"/>
                    <a:pt x="23757" y="41102"/>
                  </a:cubicBezTo>
                  <a:cubicBezTo>
                    <a:pt x="22431" y="39615"/>
                    <a:pt x="21362" y="37913"/>
                    <a:pt x="19876" y="36564"/>
                  </a:cubicBezTo>
                  <a:cubicBezTo>
                    <a:pt x="18305" y="35142"/>
                    <a:pt x="16358" y="34599"/>
                    <a:pt x="14275" y="34569"/>
                  </a:cubicBezTo>
                  <a:cubicBezTo>
                    <a:pt x="14210" y="34568"/>
                    <a:pt x="14145" y="34568"/>
                    <a:pt x="14081" y="34568"/>
                  </a:cubicBezTo>
                  <a:cubicBezTo>
                    <a:pt x="12162" y="34568"/>
                    <a:pt x="10251" y="34978"/>
                    <a:pt x="8345" y="34978"/>
                  </a:cubicBezTo>
                  <a:cubicBezTo>
                    <a:pt x="7546" y="34978"/>
                    <a:pt x="6747" y="34906"/>
                    <a:pt x="5949" y="34701"/>
                  </a:cubicBezTo>
                  <a:cubicBezTo>
                    <a:pt x="3829" y="34158"/>
                    <a:pt x="2169" y="32378"/>
                    <a:pt x="1555" y="30317"/>
                  </a:cubicBezTo>
                  <a:cubicBezTo>
                    <a:pt x="902" y="28138"/>
                    <a:pt x="1817" y="25988"/>
                    <a:pt x="3477" y="24548"/>
                  </a:cubicBezTo>
                  <a:cubicBezTo>
                    <a:pt x="5095" y="23139"/>
                    <a:pt x="6690" y="22207"/>
                    <a:pt x="7305" y="20016"/>
                  </a:cubicBezTo>
                  <a:cubicBezTo>
                    <a:pt x="7902" y="17878"/>
                    <a:pt x="7687" y="15394"/>
                    <a:pt x="7257" y="13244"/>
                  </a:cubicBezTo>
                  <a:cubicBezTo>
                    <a:pt x="6743" y="10658"/>
                    <a:pt x="5866" y="8150"/>
                    <a:pt x="6320" y="5480"/>
                  </a:cubicBezTo>
                  <a:cubicBezTo>
                    <a:pt x="7095" y="939"/>
                    <a:pt x="11471" y="308"/>
                    <a:pt x="15317" y="308"/>
                  </a:cubicBezTo>
                  <a:close/>
                  <a:moveTo>
                    <a:pt x="14647" y="0"/>
                  </a:moveTo>
                  <a:cubicBezTo>
                    <a:pt x="12315" y="0"/>
                    <a:pt x="9921" y="336"/>
                    <a:pt x="8195" y="1706"/>
                  </a:cubicBezTo>
                  <a:cubicBezTo>
                    <a:pt x="4408" y="4705"/>
                    <a:pt x="6433" y="10013"/>
                    <a:pt x="7150" y="13895"/>
                  </a:cubicBezTo>
                  <a:cubicBezTo>
                    <a:pt x="7627" y="16486"/>
                    <a:pt x="7753" y="19997"/>
                    <a:pt x="5979" y="22136"/>
                  </a:cubicBezTo>
                  <a:cubicBezTo>
                    <a:pt x="4678" y="23701"/>
                    <a:pt x="2743" y="24459"/>
                    <a:pt x="1734" y="26316"/>
                  </a:cubicBezTo>
                  <a:cubicBezTo>
                    <a:pt x="1" y="29511"/>
                    <a:pt x="2085" y="33356"/>
                    <a:pt x="5196" y="34682"/>
                  </a:cubicBezTo>
                  <a:cubicBezTo>
                    <a:pt x="6181" y="35103"/>
                    <a:pt x="7242" y="35238"/>
                    <a:pt x="8318" y="35238"/>
                  </a:cubicBezTo>
                  <a:cubicBezTo>
                    <a:pt x="9658" y="35238"/>
                    <a:pt x="11022" y="35029"/>
                    <a:pt x="12297" y="34903"/>
                  </a:cubicBezTo>
                  <a:cubicBezTo>
                    <a:pt x="12868" y="34846"/>
                    <a:pt x="13434" y="34813"/>
                    <a:pt x="13990" y="34813"/>
                  </a:cubicBezTo>
                  <a:cubicBezTo>
                    <a:pt x="16075" y="34813"/>
                    <a:pt x="18036" y="35279"/>
                    <a:pt x="19714" y="36730"/>
                  </a:cubicBezTo>
                  <a:cubicBezTo>
                    <a:pt x="21219" y="38033"/>
                    <a:pt x="22293" y="39770"/>
                    <a:pt x="23596" y="41264"/>
                  </a:cubicBezTo>
                  <a:cubicBezTo>
                    <a:pt x="24790" y="42631"/>
                    <a:pt x="26212" y="43689"/>
                    <a:pt x="27926" y="44298"/>
                  </a:cubicBezTo>
                  <a:cubicBezTo>
                    <a:pt x="29017" y="44685"/>
                    <a:pt x="30161" y="44860"/>
                    <a:pt x="31311" y="44860"/>
                  </a:cubicBezTo>
                  <a:cubicBezTo>
                    <a:pt x="33654" y="44860"/>
                    <a:pt x="36023" y="44131"/>
                    <a:pt x="38018" y="42978"/>
                  </a:cubicBezTo>
                  <a:cubicBezTo>
                    <a:pt x="40741" y="41407"/>
                    <a:pt x="43524" y="38265"/>
                    <a:pt x="43237" y="34891"/>
                  </a:cubicBezTo>
                  <a:cubicBezTo>
                    <a:pt x="43105" y="33339"/>
                    <a:pt x="41391" y="32628"/>
                    <a:pt x="40365" y="31738"/>
                  </a:cubicBezTo>
                  <a:cubicBezTo>
                    <a:pt x="38436" y="30060"/>
                    <a:pt x="37606" y="27141"/>
                    <a:pt x="38066" y="24674"/>
                  </a:cubicBezTo>
                  <a:cubicBezTo>
                    <a:pt x="38447" y="22613"/>
                    <a:pt x="39809" y="20870"/>
                    <a:pt x="40741" y="19037"/>
                  </a:cubicBezTo>
                  <a:cubicBezTo>
                    <a:pt x="41570" y="17400"/>
                    <a:pt x="41983" y="15603"/>
                    <a:pt x="41542" y="13793"/>
                  </a:cubicBezTo>
                  <a:cubicBezTo>
                    <a:pt x="40735" y="10473"/>
                    <a:pt x="36973" y="8812"/>
                    <a:pt x="33855" y="8699"/>
                  </a:cubicBezTo>
                  <a:cubicBezTo>
                    <a:pt x="33655" y="8692"/>
                    <a:pt x="33455" y="8689"/>
                    <a:pt x="33255" y="8689"/>
                  </a:cubicBezTo>
                  <a:cubicBezTo>
                    <a:pt x="32589" y="8689"/>
                    <a:pt x="31926" y="8721"/>
                    <a:pt x="31263" y="8721"/>
                  </a:cubicBezTo>
                  <a:cubicBezTo>
                    <a:pt x="30547" y="8721"/>
                    <a:pt x="29833" y="8683"/>
                    <a:pt x="29120" y="8526"/>
                  </a:cubicBezTo>
                  <a:cubicBezTo>
                    <a:pt x="27181" y="8109"/>
                    <a:pt x="26231" y="6517"/>
                    <a:pt x="25748" y="4716"/>
                  </a:cubicBezTo>
                  <a:lnTo>
                    <a:pt x="25748" y="4716"/>
                  </a:lnTo>
                  <a:cubicBezTo>
                    <a:pt x="25747" y="4714"/>
                    <a:pt x="25747" y="4712"/>
                    <a:pt x="25746" y="4710"/>
                  </a:cubicBezTo>
                  <a:lnTo>
                    <a:pt x="25746" y="4710"/>
                  </a:lnTo>
                  <a:cubicBezTo>
                    <a:pt x="25746" y="4710"/>
                    <a:pt x="25746" y="4710"/>
                    <a:pt x="25746" y="4710"/>
                  </a:cubicBezTo>
                  <a:cubicBezTo>
                    <a:pt x="25746" y="4708"/>
                    <a:pt x="25745" y="4706"/>
                    <a:pt x="25744" y="4704"/>
                  </a:cubicBezTo>
                  <a:lnTo>
                    <a:pt x="25744" y="4704"/>
                  </a:lnTo>
                  <a:cubicBezTo>
                    <a:pt x="24797" y="1287"/>
                    <a:pt x="21301" y="416"/>
                    <a:pt x="18161" y="177"/>
                  </a:cubicBezTo>
                  <a:cubicBezTo>
                    <a:pt x="17078" y="93"/>
                    <a:pt x="15871" y="0"/>
                    <a:pt x="14647"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3" name="Google Shape;263;p16"/>
            <p:cNvSpPr/>
            <p:nvPr/>
          </p:nvSpPr>
          <p:spPr>
            <a:xfrm>
              <a:off x="3504375" y="2948225"/>
              <a:ext cx="1210825" cy="1274750"/>
            </a:xfrm>
            <a:custGeom>
              <a:avLst/>
              <a:gdLst/>
              <a:ahLst/>
              <a:cxnLst/>
              <a:rect l="l" t="t" r="r" b="b"/>
              <a:pathLst>
                <a:path w="48433" h="50990" extrusionOk="0">
                  <a:moveTo>
                    <a:pt x="15132" y="631"/>
                  </a:moveTo>
                  <a:cubicBezTo>
                    <a:pt x="16774" y="631"/>
                    <a:pt x="18432" y="804"/>
                    <a:pt x="19966" y="967"/>
                  </a:cubicBezTo>
                  <a:cubicBezTo>
                    <a:pt x="23136" y="1308"/>
                    <a:pt x="26523" y="2406"/>
                    <a:pt x="27347" y="5864"/>
                  </a:cubicBezTo>
                  <a:cubicBezTo>
                    <a:pt x="27717" y="7465"/>
                    <a:pt x="28368" y="9006"/>
                    <a:pt x="29795" y="9924"/>
                  </a:cubicBezTo>
                  <a:cubicBezTo>
                    <a:pt x="30849" y="10603"/>
                    <a:pt x="32183" y="10720"/>
                    <a:pt x="33433" y="10720"/>
                  </a:cubicBezTo>
                  <a:cubicBezTo>
                    <a:pt x="33635" y="10720"/>
                    <a:pt x="33834" y="10717"/>
                    <a:pt x="34029" y="10713"/>
                  </a:cubicBezTo>
                  <a:cubicBezTo>
                    <a:pt x="34986" y="10691"/>
                    <a:pt x="35917" y="10624"/>
                    <a:pt x="36846" y="10624"/>
                  </a:cubicBezTo>
                  <a:cubicBezTo>
                    <a:pt x="37708" y="10624"/>
                    <a:pt x="38568" y="10682"/>
                    <a:pt x="39445" y="10886"/>
                  </a:cubicBezTo>
                  <a:cubicBezTo>
                    <a:pt x="41291" y="11310"/>
                    <a:pt x="43100" y="12253"/>
                    <a:pt x="44259" y="13777"/>
                  </a:cubicBezTo>
                  <a:cubicBezTo>
                    <a:pt x="47126" y="17551"/>
                    <a:pt x="43692" y="21516"/>
                    <a:pt x="41947" y="24836"/>
                  </a:cubicBezTo>
                  <a:cubicBezTo>
                    <a:pt x="40024" y="28490"/>
                    <a:pt x="40842" y="32969"/>
                    <a:pt x="44061" y="35621"/>
                  </a:cubicBezTo>
                  <a:cubicBezTo>
                    <a:pt x="45387" y="36720"/>
                    <a:pt x="47388" y="37293"/>
                    <a:pt x="47561" y="39258"/>
                  </a:cubicBezTo>
                  <a:cubicBezTo>
                    <a:pt x="47722" y="41103"/>
                    <a:pt x="46809" y="43051"/>
                    <a:pt x="45787" y="44525"/>
                  </a:cubicBezTo>
                  <a:cubicBezTo>
                    <a:pt x="43656" y="47607"/>
                    <a:pt x="39995" y="49542"/>
                    <a:pt x="36352" y="50139"/>
                  </a:cubicBezTo>
                  <a:cubicBezTo>
                    <a:pt x="35718" y="50242"/>
                    <a:pt x="35075" y="50294"/>
                    <a:pt x="34433" y="50294"/>
                  </a:cubicBezTo>
                  <a:cubicBezTo>
                    <a:pt x="33214" y="50294"/>
                    <a:pt x="31995" y="50108"/>
                    <a:pt x="30834" y="49732"/>
                  </a:cubicBezTo>
                  <a:cubicBezTo>
                    <a:pt x="28924" y="49117"/>
                    <a:pt x="27406" y="47833"/>
                    <a:pt x="26116" y="46334"/>
                  </a:cubicBezTo>
                  <a:cubicBezTo>
                    <a:pt x="23506" y="43301"/>
                    <a:pt x="21650" y="39705"/>
                    <a:pt x="17386" y="38864"/>
                  </a:cubicBezTo>
                  <a:cubicBezTo>
                    <a:pt x="16670" y="38722"/>
                    <a:pt x="15937" y="38669"/>
                    <a:pt x="15194" y="38669"/>
                  </a:cubicBezTo>
                  <a:cubicBezTo>
                    <a:pt x="13005" y="38669"/>
                    <a:pt x="10732" y="39129"/>
                    <a:pt x="8572" y="39129"/>
                  </a:cubicBezTo>
                  <a:cubicBezTo>
                    <a:pt x="6526" y="39129"/>
                    <a:pt x="4581" y="38716"/>
                    <a:pt x="2903" y="37108"/>
                  </a:cubicBezTo>
                  <a:cubicBezTo>
                    <a:pt x="1398" y="35664"/>
                    <a:pt x="604" y="33514"/>
                    <a:pt x="993" y="31453"/>
                  </a:cubicBezTo>
                  <a:cubicBezTo>
                    <a:pt x="1428" y="29135"/>
                    <a:pt x="3382" y="27906"/>
                    <a:pt x="5102" y="26563"/>
                  </a:cubicBezTo>
                  <a:cubicBezTo>
                    <a:pt x="6946" y="25117"/>
                    <a:pt x="7759" y="23266"/>
                    <a:pt x="7980" y="20954"/>
                  </a:cubicBezTo>
                  <a:cubicBezTo>
                    <a:pt x="8219" y="18452"/>
                    <a:pt x="7878" y="16010"/>
                    <a:pt x="7288" y="13579"/>
                  </a:cubicBezTo>
                  <a:cubicBezTo>
                    <a:pt x="6673" y="11054"/>
                    <a:pt x="5979" y="8540"/>
                    <a:pt x="6481" y="5930"/>
                  </a:cubicBezTo>
                  <a:cubicBezTo>
                    <a:pt x="6935" y="3571"/>
                    <a:pt x="8362" y="2011"/>
                    <a:pt x="10614" y="1259"/>
                  </a:cubicBezTo>
                  <a:cubicBezTo>
                    <a:pt x="12025" y="788"/>
                    <a:pt x="13571" y="631"/>
                    <a:pt x="15132" y="631"/>
                  </a:cubicBezTo>
                  <a:close/>
                  <a:moveTo>
                    <a:pt x="14747" y="1"/>
                  </a:moveTo>
                  <a:cubicBezTo>
                    <a:pt x="13140" y="1"/>
                    <a:pt x="11515" y="201"/>
                    <a:pt x="10005" y="746"/>
                  </a:cubicBezTo>
                  <a:cubicBezTo>
                    <a:pt x="5728" y="2298"/>
                    <a:pt x="5173" y="6945"/>
                    <a:pt x="5943" y="10898"/>
                  </a:cubicBezTo>
                  <a:cubicBezTo>
                    <a:pt x="6439" y="13419"/>
                    <a:pt x="7293" y="15842"/>
                    <a:pt x="7346" y="18435"/>
                  </a:cubicBezTo>
                  <a:cubicBezTo>
                    <a:pt x="7412" y="21181"/>
                    <a:pt x="7191" y="23832"/>
                    <a:pt x="5006" y="25750"/>
                  </a:cubicBezTo>
                  <a:cubicBezTo>
                    <a:pt x="3424" y="27142"/>
                    <a:pt x="1643" y="28079"/>
                    <a:pt x="725" y="30074"/>
                  </a:cubicBezTo>
                  <a:cubicBezTo>
                    <a:pt x="1" y="31638"/>
                    <a:pt x="50" y="33501"/>
                    <a:pt x="718" y="35078"/>
                  </a:cubicBezTo>
                  <a:cubicBezTo>
                    <a:pt x="1441" y="36774"/>
                    <a:pt x="2724" y="38136"/>
                    <a:pt x="4355" y="38996"/>
                  </a:cubicBezTo>
                  <a:cubicBezTo>
                    <a:pt x="5618" y="39660"/>
                    <a:pt x="7035" y="39855"/>
                    <a:pt x="8458" y="39855"/>
                  </a:cubicBezTo>
                  <a:cubicBezTo>
                    <a:pt x="9363" y="39855"/>
                    <a:pt x="10272" y="39776"/>
                    <a:pt x="11144" y="39688"/>
                  </a:cubicBezTo>
                  <a:cubicBezTo>
                    <a:pt x="12478" y="39553"/>
                    <a:pt x="13839" y="39379"/>
                    <a:pt x="15183" y="39379"/>
                  </a:cubicBezTo>
                  <a:cubicBezTo>
                    <a:pt x="16566" y="39379"/>
                    <a:pt x="17932" y="39563"/>
                    <a:pt x="19231" y="40160"/>
                  </a:cubicBezTo>
                  <a:cubicBezTo>
                    <a:pt x="21105" y="41014"/>
                    <a:pt x="22450" y="42692"/>
                    <a:pt x="23668" y="44299"/>
                  </a:cubicBezTo>
                  <a:cubicBezTo>
                    <a:pt x="24845" y="45840"/>
                    <a:pt x="25978" y="47422"/>
                    <a:pt x="27490" y="48670"/>
                  </a:cubicBezTo>
                  <a:cubicBezTo>
                    <a:pt x="28809" y="49757"/>
                    <a:pt x="30410" y="50437"/>
                    <a:pt x="32082" y="50766"/>
                  </a:cubicBezTo>
                  <a:cubicBezTo>
                    <a:pt x="32850" y="50917"/>
                    <a:pt x="33640" y="50990"/>
                    <a:pt x="34438" y="50990"/>
                  </a:cubicBezTo>
                  <a:cubicBezTo>
                    <a:pt x="40453" y="50990"/>
                    <a:pt x="46951" y="46850"/>
                    <a:pt x="48122" y="40835"/>
                  </a:cubicBezTo>
                  <a:cubicBezTo>
                    <a:pt x="48433" y="39228"/>
                    <a:pt x="48193" y="37778"/>
                    <a:pt x="46875" y="36731"/>
                  </a:cubicBezTo>
                  <a:cubicBezTo>
                    <a:pt x="46247" y="36237"/>
                    <a:pt x="45542" y="35843"/>
                    <a:pt x="44886" y="35389"/>
                  </a:cubicBezTo>
                  <a:cubicBezTo>
                    <a:pt x="43858" y="34683"/>
                    <a:pt x="43070" y="33705"/>
                    <a:pt x="42479" y="32618"/>
                  </a:cubicBezTo>
                  <a:cubicBezTo>
                    <a:pt x="41333" y="30497"/>
                    <a:pt x="41278" y="28002"/>
                    <a:pt x="42234" y="25816"/>
                  </a:cubicBezTo>
                  <a:cubicBezTo>
                    <a:pt x="43017" y="24019"/>
                    <a:pt x="44271" y="22465"/>
                    <a:pt x="45125" y="20709"/>
                  </a:cubicBezTo>
                  <a:cubicBezTo>
                    <a:pt x="46170" y="18560"/>
                    <a:pt x="46390" y="16087"/>
                    <a:pt x="45197" y="13956"/>
                  </a:cubicBezTo>
                  <a:cubicBezTo>
                    <a:pt x="44067" y="11931"/>
                    <a:pt x="41798" y="10767"/>
                    <a:pt x="39630" y="10224"/>
                  </a:cubicBezTo>
                  <a:cubicBezTo>
                    <a:pt x="38718" y="9995"/>
                    <a:pt x="37807" y="9931"/>
                    <a:pt x="36894" y="9931"/>
                  </a:cubicBezTo>
                  <a:cubicBezTo>
                    <a:pt x="35750" y="9931"/>
                    <a:pt x="34603" y="10031"/>
                    <a:pt x="33452" y="10031"/>
                  </a:cubicBezTo>
                  <a:cubicBezTo>
                    <a:pt x="33246" y="10031"/>
                    <a:pt x="33041" y="10028"/>
                    <a:pt x="32835" y="10020"/>
                  </a:cubicBezTo>
                  <a:cubicBezTo>
                    <a:pt x="31760" y="9979"/>
                    <a:pt x="30661" y="9764"/>
                    <a:pt x="29795" y="9089"/>
                  </a:cubicBezTo>
                  <a:cubicBezTo>
                    <a:pt x="28746" y="8271"/>
                    <a:pt x="28297" y="6923"/>
                    <a:pt x="28010" y="5683"/>
                  </a:cubicBezTo>
                  <a:lnTo>
                    <a:pt x="28010" y="5683"/>
                  </a:lnTo>
                  <a:cubicBezTo>
                    <a:pt x="28010" y="5682"/>
                    <a:pt x="28010" y="5681"/>
                    <a:pt x="28009" y="5679"/>
                  </a:cubicBezTo>
                  <a:lnTo>
                    <a:pt x="28009" y="5679"/>
                  </a:lnTo>
                  <a:cubicBezTo>
                    <a:pt x="28009" y="5679"/>
                    <a:pt x="28009" y="5679"/>
                    <a:pt x="28009" y="5679"/>
                  </a:cubicBezTo>
                  <a:cubicBezTo>
                    <a:pt x="28009" y="5678"/>
                    <a:pt x="28009" y="5678"/>
                    <a:pt x="28009" y="5677"/>
                  </a:cubicBezTo>
                  <a:lnTo>
                    <a:pt x="28009" y="5677"/>
                  </a:lnTo>
                  <a:cubicBezTo>
                    <a:pt x="27167" y="2161"/>
                    <a:pt x="23899" y="800"/>
                    <a:pt x="20611" y="358"/>
                  </a:cubicBezTo>
                  <a:cubicBezTo>
                    <a:pt x="18891" y="131"/>
                    <a:pt x="17147" y="71"/>
                    <a:pt x="15415" y="12"/>
                  </a:cubicBezTo>
                  <a:cubicBezTo>
                    <a:pt x="15193" y="5"/>
                    <a:pt x="14970" y="1"/>
                    <a:pt x="14747"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4" name="Google Shape;264;p16"/>
            <p:cNvSpPr/>
            <p:nvPr/>
          </p:nvSpPr>
          <p:spPr>
            <a:xfrm>
              <a:off x="3428100" y="2882800"/>
              <a:ext cx="1361750" cy="1406825"/>
            </a:xfrm>
            <a:custGeom>
              <a:avLst/>
              <a:gdLst/>
              <a:ahLst/>
              <a:cxnLst/>
              <a:rect l="l" t="t" r="r" b="b"/>
              <a:pathLst>
                <a:path w="54470" h="56273" extrusionOk="0">
                  <a:moveTo>
                    <a:pt x="16306" y="228"/>
                  </a:moveTo>
                  <a:cubicBezTo>
                    <a:pt x="17221" y="228"/>
                    <a:pt x="18137" y="289"/>
                    <a:pt x="19051" y="347"/>
                  </a:cubicBezTo>
                  <a:cubicBezTo>
                    <a:pt x="20645" y="449"/>
                    <a:pt x="22234" y="557"/>
                    <a:pt x="23805" y="825"/>
                  </a:cubicBezTo>
                  <a:cubicBezTo>
                    <a:pt x="27089" y="1387"/>
                    <a:pt x="30170" y="2922"/>
                    <a:pt x="30911" y="6439"/>
                  </a:cubicBezTo>
                  <a:cubicBezTo>
                    <a:pt x="31222" y="7949"/>
                    <a:pt x="31760" y="9622"/>
                    <a:pt x="33055" y="10589"/>
                  </a:cubicBezTo>
                  <a:cubicBezTo>
                    <a:pt x="34166" y="11425"/>
                    <a:pt x="35528" y="11623"/>
                    <a:pt x="36889" y="11640"/>
                  </a:cubicBezTo>
                  <a:cubicBezTo>
                    <a:pt x="36950" y="11641"/>
                    <a:pt x="37010" y="11641"/>
                    <a:pt x="37071" y="11641"/>
                  </a:cubicBezTo>
                  <a:cubicBezTo>
                    <a:pt x="38593" y="11641"/>
                    <a:pt x="40105" y="11385"/>
                    <a:pt x="41626" y="11385"/>
                  </a:cubicBezTo>
                  <a:cubicBezTo>
                    <a:pt x="41793" y="11385"/>
                    <a:pt x="41959" y="11388"/>
                    <a:pt x="42126" y="11395"/>
                  </a:cubicBezTo>
                  <a:cubicBezTo>
                    <a:pt x="44031" y="11466"/>
                    <a:pt x="45942" y="12004"/>
                    <a:pt x="47590" y="12966"/>
                  </a:cubicBezTo>
                  <a:cubicBezTo>
                    <a:pt x="49274" y="13957"/>
                    <a:pt x="50505" y="15528"/>
                    <a:pt x="50850" y="17469"/>
                  </a:cubicBezTo>
                  <a:cubicBezTo>
                    <a:pt x="51233" y="19613"/>
                    <a:pt x="50326" y="21691"/>
                    <a:pt x="49232" y="23483"/>
                  </a:cubicBezTo>
                  <a:cubicBezTo>
                    <a:pt x="48278" y="25059"/>
                    <a:pt x="47107" y="26528"/>
                    <a:pt x="46407" y="28241"/>
                  </a:cubicBezTo>
                  <a:cubicBezTo>
                    <a:pt x="45662" y="30093"/>
                    <a:pt x="45608" y="31975"/>
                    <a:pt x="46164" y="33891"/>
                  </a:cubicBezTo>
                  <a:cubicBezTo>
                    <a:pt x="46718" y="35808"/>
                    <a:pt x="47978" y="37444"/>
                    <a:pt x="49555" y="38632"/>
                  </a:cubicBezTo>
                  <a:cubicBezTo>
                    <a:pt x="51007" y="39720"/>
                    <a:pt x="53115" y="40310"/>
                    <a:pt x="53724" y="42192"/>
                  </a:cubicBezTo>
                  <a:cubicBezTo>
                    <a:pt x="54314" y="44014"/>
                    <a:pt x="53485" y="46343"/>
                    <a:pt x="52649" y="47966"/>
                  </a:cubicBezTo>
                  <a:cubicBezTo>
                    <a:pt x="51812" y="49579"/>
                    <a:pt x="50577" y="50965"/>
                    <a:pt x="49191" y="52134"/>
                  </a:cubicBezTo>
                  <a:cubicBezTo>
                    <a:pt x="46307" y="54565"/>
                    <a:pt x="42490" y="55998"/>
                    <a:pt x="38717" y="56028"/>
                  </a:cubicBezTo>
                  <a:cubicBezTo>
                    <a:pt x="38679" y="56029"/>
                    <a:pt x="38640" y="56029"/>
                    <a:pt x="38602" y="56029"/>
                  </a:cubicBezTo>
                  <a:cubicBezTo>
                    <a:pt x="36795" y="56029"/>
                    <a:pt x="34992" y="55629"/>
                    <a:pt x="33372" y="54822"/>
                  </a:cubicBezTo>
                  <a:cubicBezTo>
                    <a:pt x="31581" y="53926"/>
                    <a:pt x="30195" y="52445"/>
                    <a:pt x="28971" y="50893"/>
                  </a:cubicBezTo>
                  <a:cubicBezTo>
                    <a:pt x="26581" y="47848"/>
                    <a:pt x="24605" y="44353"/>
                    <a:pt x="20639" y="43237"/>
                  </a:cubicBezTo>
                  <a:cubicBezTo>
                    <a:pt x="19631" y="42952"/>
                    <a:pt x="18600" y="42852"/>
                    <a:pt x="17559" y="42852"/>
                  </a:cubicBezTo>
                  <a:cubicBezTo>
                    <a:pt x="15062" y="42852"/>
                    <a:pt x="12501" y="43428"/>
                    <a:pt x="10027" y="43428"/>
                  </a:cubicBezTo>
                  <a:cubicBezTo>
                    <a:pt x="8353" y="43428"/>
                    <a:pt x="6720" y="43165"/>
                    <a:pt x="5173" y="42281"/>
                  </a:cubicBezTo>
                  <a:cubicBezTo>
                    <a:pt x="3321" y="41225"/>
                    <a:pt x="1954" y="39373"/>
                    <a:pt x="1434" y="37319"/>
                  </a:cubicBezTo>
                  <a:cubicBezTo>
                    <a:pt x="855" y="35020"/>
                    <a:pt x="1751" y="32750"/>
                    <a:pt x="3435" y="31173"/>
                  </a:cubicBezTo>
                  <a:cubicBezTo>
                    <a:pt x="4922" y="29776"/>
                    <a:pt x="6786" y="28886"/>
                    <a:pt x="7985" y="27190"/>
                  </a:cubicBezTo>
                  <a:cubicBezTo>
                    <a:pt x="9330" y="25291"/>
                    <a:pt x="9330" y="22712"/>
                    <a:pt x="9305" y="20490"/>
                  </a:cubicBezTo>
                  <a:cubicBezTo>
                    <a:pt x="9264" y="16268"/>
                    <a:pt x="7269" y="12362"/>
                    <a:pt x="7251" y="8153"/>
                  </a:cubicBezTo>
                  <a:cubicBezTo>
                    <a:pt x="7244" y="6003"/>
                    <a:pt x="7853" y="3674"/>
                    <a:pt x="9490" y="2199"/>
                  </a:cubicBezTo>
                  <a:cubicBezTo>
                    <a:pt x="10852" y="968"/>
                    <a:pt x="12792" y="515"/>
                    <a:pt x="14567" y="317"/>
                  </a:cubicBezTo>
                  <a:cubicBezTo>
                    <a:pt x="15146" y="252"/>
                    <a:pt x="15726" y="228"/>
                    <a:pt x="16306" y="228"/>
                  </a:cubicBezTo>
                  <a:close/>
                  <a:moveTo>
                    <a:pt x="16310" y="0"/>
                  </a:moveTo>
                  <a:cubicBezTo>
                    <a:pt x="15566" y="0"/>
                    <a:pt x="14822" y="38"/>
                    <a:pt x="14076" y="144"/>
                  </a:cubicBezTo>
                  <a:cubicBezTo>
                    <a:pt x="12357" y="389"/>
                    <a:pt x="10678" y="902"/>
                    <a:pt x="9330" y="2037"/>
                  </a:cubicBezTo>
                  <a:cubicBezTo>
                    <a:pt x="7806" y="3310"/>
                    <a:pt x="7251" y="5381"/>
                    <a:pt x="7059" y="7280"/>
                  </a:cubicBezTo>
                  <a:cubicBezTo>
                    <a:pt x="6833" y="9586"/>
                    <a:pt x="7448" y="11896"/>
                    <a:pt x="8015" y="14112"/>
                  </a:cubicBezTo>
                  <a:cubicBezTo>
                    <a:pt x="8672" y="16645"/>
                    <a:pt x="9107" y="19081"/>
                    <a:pt x="9079" y="21703"/>
                  </a:cubicBezTo>
                  <a:cubicBezTo>
                    <a:pt x="9049" y="24462"/>
                    <a:pt x="8415" y="26874"/>
                    <a:pt x="6248" y="28701"/>
                  </a:cubicBezTo>
                  <a:cubicBezTo>
                    <a:pt x="4677" y="30021"/>
                    <a:pt x="2909" y="30971"/>
                    <a:pt x="1834" y="32799"/>
                  </a:cubicBezTo>
                  <a:cubicBezTo>
                    <a:pt x="1" y="35922"/>
                    <a:pt x="1524" y="39935"/>
                    <a:pt x="4283" y="41958"/>
                  </a:cubicBezTo>
                  <a:cubicBezTo>
                    <a:pt x="6064" y="43265"/>
                    <a:pt x="8042" y="43623"/>
                    <a:pt x="10090" y="43623"/>
                  </a:cubicBezTo>
                  <a:cubicBezTo>
                    <a:pt x="12575" y="43623"/>
                    <a:pt x="15162" y="43096"/>
                    <a:pt x="17625" y="43096"/>
                  </a:cubicBezTo>
                  <a:cubicBezTo>
                    <a:pt x="17857" y="43096"/>
                    <a:pt x="18087" y="43101"/>
                    <a:pt x="18316" y="43111"/>
                  </a:cubicBezTo>
                  <a:cubicBezTo>
                    <a:pt x="20848" y="43218"/>
                    <a:pt x="23028" y="44234"/>
                    <a:pt x="24820" y="46002"/>
                  </a:cubicBezTo>
                  <a:cubicBezTo>
                    <a:pt x="26283" y="47446"/>
                    <a:pt x="27400" y="49209"/>
                    <a:pt x="28642" y="50839"/>
                  </a:cubicBezTo>
                  <a:cubicBezTo>
                    <a:pt x="30809" y="53675"/>
                    <a:pt x="33444" y="55676"/>
                    <a:pt x="37050" y="56160"/>
                  </a:cubicBezTo>
                  <a:cubicBezTo>
                    <a:pt x="37617" y="56236"/>
                    <a:pt x="38188" y="56272"/>
                    <a:pt x="38759" y="56272"/>
                  </a:cubicBezTo>
                  <a:cubicBezTo>
                    <a:pt x="41646" y="56272"/>
                    <a:pt x="44540" y="55347"/>
                    <a:pt x="47016" y="53926"/>
                  </a:cubicBezTo>
                  <a:cubicBezTo>
                    <a:pt x="49907" y="52266"/>
                    <a:pt x="52368" y="49711"/>
                    <a:pt x="53520" y="46550"/>
                  </a:cubicBezTo>
                  <a:cubicBezTo>
                    <a:pt x="54034" y="45136"/>
                    <a:pt x="54469" y="43177"/>
                    <a:pt x="53807" y="41743"/>
                  </a:cubicBezTo>
                  <a:cubicBezTo>
                    <a:pt x="53138" y="40316"/>
                    <a:pt x="51591" y="39654"/>
                    <a:pt x="50320" y="38865"/>
                  </a:cubicBezTo>
                  <a:cubicBezTo>
                    <a:pt x="48187" y="37545"/>
                    <a:pt x="46730" y="35473"/>
                    <a:pt x="46181" y="33031"/>
                  </a:cubicBezTo>
                  <a:cubicBezTo>
                    <a:pt x="45668" y="30773"/>
                    <a:pt x="46313" y="28659"/>
                    <a:pt x="47446" y="26707"/>
                  </a:cubicBezTo>
                  <a:cubicBezTo>
                    <a:pt x="49251" y="23596"/>
                    <a:pt x="51920" y="20652"/>
                    <a:pt x="50935" y="16769"/>
                  </a:cubicBezTo>
                  <a:cubicBezTo>
                    <a:pt x="50086" y="13456"/>
                    <a:pt x="46522" y="11772"/>
                    <a:pt x="43422" y="11287"/>
                  </a:cubicBezTo>
                  <a:cubicBezTo>
                    <a:pt x="42955" y="11215"/>
                    <a:pt x="42475" y="11188"/>
                    <a:pt x="41987" y="11188"/>
                  </a:cubicBezTo>
                  <a:cubicBezTo>
                    <a:pt x="40403" y="11188"/>
                    <a:pt x="38731" y="11478"/>
                    <a:pt x="37128" y="11478"/>
                  </a:cubicBezTo>
                  <a:cubicBezTo>
                    <a:pt x="35879" y="11478"/>
                    <a:pt x="34671" y="11301"/>
                    <a:pt x="33580" y="10672"/>
                  </a:cubicBezTo>
                  <a:cubicBezTo>
                    <a:pt x="32058" y="9801"/>
                    <a:pt x="31460" y="7986"/>
                    <a:pt x="31132" y="6380"/>
                  </a:cubicBezTo>
                  <a:lnTo>
                    <a:pt x="31132" y="6380"/>
                  </a:lnTo>
                  <a:cubicBezTo>
                    <a:pt x="31132" y="6379"/>
                    <a:pt x="31132" y="6379"/>
                    <a:pt x="31132" y="6378"/>
                  </a:cubicBezTo>
                  <a:lnTo>
                    <a:pt x="31132" y="6378"/>
                  </a:lnTo>
                  <a:cubicBezTo>
                    <a:pt x="31132" y="6378"/>
                    <a:pt x="31132" y="6378"/>
                    <a:pt x="31132" y="6378"/>
                  </a:cubicBezTo>
                  <a:cubicBezTo>
                    <a:pt x="31132" y="6378"/>
                    <a:pt x="31132" y="6377"/>
                    <a:pt x="31131" y="6376"/>
                  </a:cubicBezTo>
                  <a:lnTo>
                    <a:pt x="31131" y="6376"/>
                  </a:lnTo>
                  <a:cubicBezTo>
                    <a:pt x="30402" y="2932"/>
                    <a:pt x="27512" y="1345"/>
                    <a:pt x="24288" y="681"/>
                  </a:cubicBezTo>
                  <a:cubicBezTo>
                    <a:pt x="22629" y="347"/>
                    <a:pt x="20932" y="234"/>
                    <a:pt x="19248" y="127"/>
                  </a:cubicBezTo>
                  <a:cubicBezTo>
                    <a:pt x="18267" y="66"/>
                    <a:pt x="17288" y="0"/>
                    <a:pt x="1631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5" name="Google Shape;265;p16"/>
            <p:cNvSpPr/>
            <p:nvPr/>
          </p:nvSpPr>
          <p:spPr>
            <a:xfrm>
              <a:off x="3370475" y="2811000"/>
              <a:ext cx="1492675" cy="1550325"/>
            </a:xfrm>
            <a:custGeom>
              <a:avLst/>
              <a:gdLst/>
              <a:ahLst/>
              <a:cxnLst/>
              <a:rect l="l" t="t" r="r" b="b"/>
              <a:pathLst>
                <a:path w="59707" h="62013" extrusionOk="0">
                  <a:moveTo>
                    <a:pt x="17576" y="188"/>
                  </a:moveTo>
                  <a:cubicBezTo>
                    <a:pt x="19744" y="188"/>
                    <a:pt x="21950" y="491"/>
                    <a:pt x="24013" y="741"/>
                  </a:cubicBezTo>
                  <a:cubicBezTo>
                    <a:pt x="28168" y="1249"/>
                    <a:pt x="32628" y="2681"/>
                    <a:pt x="33508" y="7323"/>
                  </a:cubicBezTo>
                  <a:lnTo>
                    <a:pt x="33508" y="7323"/>
                  </a:lnTo>
                  <a:cubicBezTo>
                    <a:pt x="33508" y="7325"/>
                    <a:pt x="33508" y="7327"/>
                    <a:pt x="33509" y="7328"/>
                  </a:cubicBezTo>
                  <a:cubicBezTo>
                    <a:pt x="33807" y="8958"/>
                    <a:pt x="34321" y="10625"/>
                    <a:pt x="35581" y="11772"/>
                  </a:cubicBezTo>
                  <a:cubicBezTo>
                    <a:pt x="36530" y="12637"/>
                    <a:pt x="37820" y="12930"/>
                    <a:pt x="39068" y="13018"/>
                  </a:cubicBezTo>
                  <a:cubicBezTo>
                    <a:pt x="39370" y="13040"/>
                    <a:pt x="39672" y="13049"/>
                    <a:pt x="39975" y="13049"/>
                  </a:cubicBezTo>
                  <a:cubicBezTo>
                    <a:pt x="41389" y="13049"/>
                    <a:pt x="42814" y="12847"/>
                    <a:pt x="44216" y="12715"/>
                  </a:cubicBezTo>
                  <a:cubicBezTo>
                    <a:pt x="44639" y="12674"/>
                    <a:pt x="45062" y="12654"/>
                    <a:pt x="45485" y="12654"/>
                  </a:cubicBezTo>
                  <a:cubicBezTo>
                    <a:pt x="46916" y="12654"/>
                    <a:pt x="48342" y="12883"/>
                    <a:pt x="49710" y="13312"/>
                  </a:cubicBezTo>
                  <a:cubicBezTo>
                    <a:pt x="51550" y="13886"/>
                    <a:pt x="53293" y="14942"/>
                    <a:pt x="54428" y="16524"/>
                  </a:cubicBezTo>
                  <a:cubicBezTo>
                    <a:pt x="55646" y="18214"/>
                    <a:pt x="55760" y="20377"/>
                    <a:pt x="55211" y="22323"/>
                  </a:cubicBezTo>
                  <a:cubicBezTo>
                    <a:pt x="54177" y="25972"/>
                    <a:pt x="50917" y="28492"/>
                    <a:pt x="49943" y="32182"/>
                  </a:cubicBezTo>
                  <a:cubicBezTo>
                    <a:pt x="48886" y="36178"/>
                    <a:pt x="51292" y="40221"/>
                    <a:pt x="54596" y="42341"/>
                  </a:cubicBezTo>
                  <a:cubicBezTo>
                    <a:pt x="56065" y="43284"/>
                    <a:pt x="57915" y="43851"/>
                    <a:pt x="58788" y="45494"/>
                  </a:cubicBezTo>
                  <a:cubicBezTo>
                    <a:pt x="59707" y="47231"/>
                    <a:pt x="59086" y="49602"/>
                    <a:pt x="58430" y="51334"/>
                  </a:cubicBezTo>
                  <a:cubicBezTo>
                    <a:pt x="56058" y="57560"/>
                    <a:pt x="48932" y="61780"/>
                    <a:pt x="42295" y="61780"/>
                  </a:cubicBezTo>
                  <a:cubicBezTo>
                    <a:pt x="41592" y="61780"/>
                    <a:pt x="40895" y="61732"/>
                    <a:pt x="40209" y="61635"/>
                  </a:cubicBezTo>
                  <a:cubicBezTo>
                    <a:pt x="36124" y="61056"/>
                    <a:pt x="33384" y="58410"/>
                    <a:pt x="31042" y="55210"/>
                  </a:cubicBezTo>
                  <a:cubicBezTo>
                    <a:pt x="28851" y="52224"/>
                    <a:pt x="26772" y="48981"/>
                    <a:pt x="23123" y="47674"/>
                  </a:cubicBezTo>
                  <a:cubicBezTo>
                    <a:pt x="21796" y="47199"/>
                    <a:pt x="20443" y="47040"/>
                    <a:pt x="19079" y="47040"/>
                  </a:cubicBezTo>
                  <a:cubicBezTo>
                    <a:pt x="16311" y="47040"/>
                    <a:pt x="13491" y="47694"/>
                    <a:pt x="10718" y="47694"/>
                  </a:cubicBezTo>
                  <a:cubicBezTo>
                    <a:pt x="9497" y="47694"/>
                    <a:pt x="8284" y="47567"/>
                    <a:pt x="7090" y="47201"/>
                  </a:cubicBezTo>
                  <a:cubicBezTo>
                    <a:pt x="3005" y="45947"/>
                    <a:pt x="1" y="41224"/>
                    <a:pt x="1572" y="37068"/>
                  </a:cubicBezTo>
                  <a:cubicBezTo>
                    <a:pt x="2426" y="34798"/>
                    <a:pt x="4582" y="33527"/>
                    <a:pt x="6409" y="32123"/>
                  </a:cubicBezTo>
                  <a:cubicBezTo>
                    <a:pt x="8170" y="30768"/>
                    <a:pt x="9263" y="29238"/>
                    <a:pt x="9735" y="27047"/>
                  </a:cubicBezTo>
                  <a:cubicBezTo>
                    <a:pt x="10237" y="24694"/>
                    <a:pt x="10171" y="22102"/>
                    <a:pt x="9794" y="19737"/>
                  </a:cubicBezTo>
                  <a:cubicBezTo>
                    <a:pt x="9400" y="17289"/>
                    <a:pt x="8595" y="14925"/>
                    <a:pt x="8080" y="12505"/>
                  </a:cubicBezTo>
                  <a:cubicBezTo>
                    <a:pt x="7520" y="9824"/>
                    <a:pt x="7531" y="7149"/>
                    <a:pt x="8499" y="4562"/>
                  </a:cubicBezTo>
                  <a:cubicBezTo>
                    <a:pt x="9275" y="2514"/>
                    <a:pt x="11169" y="1326"/>
                    <a:pt x="13187" y="741"/>
                  </a:cubicBezTo>
                  <a:cubicBezTo>
                    <a:pt x="14592" y="333"/>
                    <a:pt x="16075" y="188"/>
                    <a:pt x="17576" y="188"/>
                  </a:cubicBezTo>
                  <a:close/>
                  <a:moveTo>
                    <a:pt x="17313" y="0"/>
                  </a:moveTo>
                  <a:cubicBezTo>
                    <a:pt x="17287" y="0"/>
                    <a:pt x="17262" y="0"/>
                    <a:pt x="17236" y="0"/>
                  </a:cubicBezTo>
                  <a:cubicBezTo>
                    <a:pt x="13843" y="6"/>
                    <a:pt x="9926" y="890"/>
                    <a:pt x="8380" y="4259"/>
                  </a:cubicBezTo>
                  <a:cubicBezTo>
                    <a:pt x="6324" y="8737"/>
                    <a:pt x="8170" y="13563"/>
                    <a:pt x="9215" y="18023"/>
                  </a:cubicBezTo>
                  <a:cubicBezTo>
                    <a:pt x="9854" y="20758"/>
                    <a:pt x="10003" y="23566"/>
                    <a:pt x="9621" y="26355"/>
                  </a:cubicBezTo>
                  <a:cubicBezTo>
                    <a:pt x="9430" y="27745"/>
                    <a:pt x="9000" y="29065"/>
                    <a:pt x="8129" y="30181"/>
                  </a:cubicBezTo>
                  <a:cubicBezTo>
                    <a:pt x="7399" y="31120"/>
                    <a:pt x="6420" y="31842"/>
                    <a:pt x="5472" y="32535"/>
                  </a:cubicBezTo>
                  <a:cubicBezTo>
                    <a:pt x="3865" y="33717"/>
                    <a:pt x="2318" y="34900"/>
                    <a:pt x="1459" y="36757"/>
                  </a:cubicBezTo>
                  <a:cubicBezTo>
                    <a:pt x="712" y="38351"/>
                    <a:pt x="759" y="40167"/>
                    <a:pt x="1297" y="41809"/>
                  </a:cubicBezTo>
                  <a:cubicBezTo>
                    <a:pt x="2545" y="45583"/>
                    <a:pt x="6139" y="47674"/>
                    <a:pt x="9938" y="47895"/>
                  </a:cubicBezTo>
                  <a:cubicBezTo>
                    <a:pt x="10277" y="47915"/>
                    <a:pt x="10618" y="47923"/>
                    <a:pt x="10960" y="47923"/>
                  </a:cubicBezTo>
                  <a:cubicBezTo>
                    <a:pt x="13669" y="47923"/>
                    <a:pt x="16426" y="47369"/>
                    <a:pt x="19096" y="47369"/>
                  </a:cubicBezTo>
                  <a:cubicBezTo>
                    <a:pt x="21334" y="47369"/>
                    <a:pt x="23509" y="47758"/>
                    <a:pt x="25543" y="49190"/>
                  </a:cubicBezTo>
                  <a:cubicBezTo>
                    <a:pt x="28826" y="51508"/>
                    <a:pt x="30535" y="55436"/>
                    <a:pt x="33269" y="58297"/>
                  </a:cubicBezTo>
                  <a:cubicBezTo>
                    <a:pt x="35647" y="60781"/>
                    <a:pt x="38823" y="61982"/>
                    <a:pt x="42234" y="62012"/>
                  </a:cubicBezTo>
                  <a:cubicBezTo>
                    <a:pt x="42285" y="62012"/>
                    <a:pt x="42336" y="62013"/>
                    <a:pt x="42387" y="62013"/>
                  </a:cubicBezTo>
                  <a:cubicBezTo>
                    <a:pt x="49017" y="62013"/>
                    <a:pt x="55994" y="57754"/>
                    <a:pt x="58573" y="51585"/>
                  </a:cubicBezTo>
                  <a:cubicBezTo>
                    <a:pt x="59229" y="50014"/>
                    <a:pt x="59599" y="48247"/>
                    <a:pt x="59354" y="46545"/>
                  </a:cubicBezTo>
                  <a:cubicBezTo>
                    <a:pt x="59133" y="45045"/>
                    <a:pt x="58077" y="44084"/>
                    <a:pt x="56840" y="43344"/>
                  </a:cubicBezTo>
                  <a:cubicBezTo>
                    <a:pt x="56065" y="42873"/>
                    <a:pt x="55241" y="42484"/>
                    <a:pt x="54475" y="41994"/>
                  </a:cubicBezTo>
                  <a:cubicBezTo>
                    <a:pt x="53353" y="41272"/>
                    <a:pt x="52397" y="40316"/>
                    <a:pt x="51628" y="39235"/>
                  </a:cubicBezTo>
                  <a:cubicBezTo>
                    <a:pt x="50242" y="37294"/>
                    <a:pt x="49632" y="34804"/>
                    <a:pt x="50110" y="32463"/>
                  </a:cubicBezTo>
                  <a:cubicBezTo>
                    <a:pt x="50875" y="28737"/>
                    <a:pt x="54159" y="26157"/>
                    <a:pt x="55365" y="22604"/>
                  </a:cubicBezTo>
                  <a:cubicBezTo>
                    <a:pt x="56506" y="19236"/>
                    <a:pt x="55115" y="15981"/>
                    <a:pt x="52159" y="14159"/>
                  </a:cubicBezTo>
                  <a:cubicBezTo>
                    <a:pt x="50660" y="13233"/>
                    <a:pt x="48904" y="12750"/>
                    <a:pt x="47172" y="12524"/>
                  </a:cubicBezTo>
                  <a:cubicBezTo>
                    <a:pt x="46665" y="12459"/>
                    <a:pt x="46159" y="12433"/>
                    <a:pt x="45654" y="12433"/>
                  </a:cubicBezTo>
                  <a:cubicBezTo>
                    <a:pt x="44303" y="12433"/>
                    <a:pt x="42957" y="12618"/>
                    <a:pt x="41601" y="12726"/>
                  </a:cubicBezTo>
                  <a:cubicBezTo>
                    <a:pt x="41014" y="12775"/>
                    <a:pt x="40409" y="12817"/>
                    <a:pt x="39805" y="12817"/>
                  </a:cubicBezTo>
                  <a:cubicBezTo>
                    <a:pt x="38724" y="12817"/>
                    <a:pt x="37644" y="12684"/>
                    <a:pt x="36667" y="12224"/>
                  </a:cubicBezTo>
                  <a:cubicBezTo>
                    <a:pt x="34774" y="11329"/>
                    <a:pt x="34082" y="9173"/>
                    <a:pt x="33729" y="7268"/>
                  </a:cubicBezTo>
                  <a:cubicBezTo>
                    <a:pt x="33090" y="3882"/>
                    <a:pt x="30523" y="2007"/>
                    <a:pt x="27346" y="1130"/>
                  </a:cubicBezTo>
                  <a:cubicBezTo>
                    <a:pt x="25722" y="681"/>
                    <a:pt x="24025" y="491"/>
                    <a:pt x="22354" y="334"/>
                  </a:cubicBezTo>
                  <a:cubicBezTo>
                    <a:pt x="20677" y="182"/>
                    <a:pt x="18996" y="0"/>
                    <a:pt x="17313"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266" name="Google Shape;266;p16"/>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267" name="Google Shape;267;p16"/>
          <p:cNvSpPr txBox="1">
            <a:spLocks noGrp="1"/>
          </p:cNvSpPr>
          <p:nvPr>
            <p:ph type="subTitle" idx="1"/>
          </p:nvPr>
        </p:nvSpPr>
        <p:spPr>
          <a:xfrm>
            <a:off x="4572000" y="2943413"/>
            <a:ext cx="3089400" cy="1181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16"/>
          <p:cNvSpPr txBox="1">
            <a:spLocks noGrp="1"/>
          </p:cNvSpPr>
          <p:nvPr>
            <p:ph type="title"/>
          </p:nvPr>
        </p:nvSpPr>
        <p:spPr>
          <a:xfrm>
            <a:off x="4572000" y="1018688"/>
            <a:ext cx="3851700" cy="19245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3100"/>
              <a:buNone/>
              <a:defRPr b="0">
                <a:latin typeface="Syncopate"/>
                <a:ea typeface="Syncopate"/>
                <a:cs typeface="Syncopate"/>
                <a:sym typeface="Syncopat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16277395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69"/>
        <p:cNvGrpSpPr/>
        <p:nvPr/>
      </p:nvGrpSpPr>
      <p:grpSpPr>
        <a:xfrm>
          <a:off x="0" y="0"/>
          <a:ext cx="0" cy="0"/>
          <a:chOff x="0" y="0"/>
          <a:chExt cx="0" cy="0"/>
        </a:xfrm>
      </p:grpSpPr>
      <p:pic>
        <p:nvPicPr>
          <p:cNvPr id="270" name="Google Shape;270;p17"/>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271" name="Google Shape;271;p17"/>
          <p:cNvSpPr txBox="1">
            <a:spLocks noGrp="1"/>
          </p:cNvSpPr>
          <p:nvPr>
            <p:ph type="title"/>
          </p:nvPr>
        </p:nvSpPr>
        <p:spPr>
          <a:xfrm>
            <a:off x="720000" y="1470900"/>
            <a:ext cx="35205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72" name="Google Shape;272;p17"/>
          <p:cNvSpPr txBox="1">
            <a:spLocks noGrp="1"/>
          </p:cNvSpPr>
          <p:nvPr>
            <p:ph type="body" idx="1"/>
          </p:nvPr>
        </p:nvSpPr>
        <p:spPr>
          <a:xfrm>
            <a:off x="720000" y="2034900"/>
            <a:ext cx="3520500" cy="1637700"/>
          </a:xfrm>
          <a:prstGeom prst="rect">
            <a:avLst/>
          </a:prstGeom>
        </p:spPr>
        <p:txBody>
          <a:bodyPr spcFirstLastPara="1" wrap="square" lIns="91425" tIns="91425" rIns="91425" bIns="91425" anchor="ctr" anchorCtr="0">
            <a:noAutofit/>
          </a:bodyPr>
          <a:lstStyle>
            <a:lvl1pPr marL="457189" lvl="0" indent="-317492" algn="ctr" rtl="0">
              <a:lnSpc>
                <a:spcPct val="100000"/>
              </a:lnSpc>
              <a:spcBef>
                <a:spcPts val="0"/>
              </a:spcBef>
              <a:spcAft>
                <a:spcPts val="0"/>
              </a:spcAft>
              <a:buClr>
                <a:srgbClr val="434343"/>
              </a:buClr>
              <a:buSzPts val="1400"/>
              <a:buChar char="●"/>
              <a:defRPr sz="1400">
                <a:solidFill>
                  <a:srgbClr val="434343"/>
                </a:solidFill>
              </a:defRPr>
            </a:lvl1pPr>
            <a:lvl2pPr marL="914378" lvl="1" indent="-317492" rtl="0">
              <a:lnSpc>
                <a:spcPct val="115000"/>
              </a:lnSpc>
              <a:spcBef>
                <a:spcPts val="0"/>
              </a:spcBef>
              <a:spcAft>
                <a:spcPts val="0"/>
              </a:spcAft>
              <a:buClr>
                <a:srgbClr val="434343"/>
              </a:buClr>
              <a:buSzPts val="1400"/>
              <a:buChar char="○"/>
              <a:defRPr>
                <a:solidFill>
                  <a:srgbClr val="434343"/>
                </a:solidFill>
              </a:defRPr>
            </a:lvl2pPr>
            <a:lvl3pPr marL="1371566" lvl="2" indent="-317492" rtl="0">
              <a:lnSpc>
                <a:spcPct val="115000"/>
              </a:lnSpc>
              <a:spcBef>
                <a:spcPts val="0"/>
              </a:spcBef>
              <a:spcAft>
                <a:spcPts val="0"/>
              </a:spcAft>
              <a:buClr>
                <a:srgbClr val="434343"/>
              </a:buClr>
              <a:buSzPts val="1400"/>
              <a:buChar char="■"/>
              <a:defRPr>
                <a:solidFill>
                  <a:srgbClr val="434343"/>
                </a:solidFill>
              </a:defRPr>
            </a:lvl3pPr>
            <a:lvl4pPr marL="1828754" lvl="3" indent="-317492" rtl="0">
              <a:lnSpc>
                <a:spcPct val="115000"/>
              </a:lnSpc>
              <a:spcBef>
                <a:spcPts val="0"/>
              </a:spcBef>
              <a:spcAft>
                <a:spcPts val="0"/>
              </a:spcAft>
              <a:buClr>
                <a:srgbClr val="434343"/>
              </a:buClr>
              <a:buSzPts val="1400"/>
              <a:buChar char="●"/>
              <a:defRPr>
                <a:solidFill>
                  <a:srgbClr val="434343"/>
                </a:solidFill>
              </a:defRPr>
            </a:lvl4pPr>
            <a:lvl5pPr marL="2285943" lvl="4" indent="-317492" rtl="0">
              <a:lnSpc>
                <a:spcPct val="115000"/>
              </a:lnSpc>
              <a:spcBef>
                <a:spcPts val="0"/>
              </a:spcBef>
              <a:spcAft>
                <a:spcPts val="0"/>
              </a:spcAft>
              <a:buClr>
                <a:srgbClr val="434343"/>
              </a:buClr>
              <a:buSzPts val="1400"/>
              <a:buChar char="○"/>
              <a:defRPr>
                <a:solidFill>
                  <a:srgbClr val="434343"/>
                </a:solidFill>
              </a:defRPr>
            </a:lvl5pPr>
            <a:lvl6pPr marL="2743132" lvl="5" indent="-317492" rtl="0">
              <a:lnSpc>
                <a:spcPct val="115000"/>
              </a:lnSpc>
              <a:spcBef>
                <a:spcPts val="0"/>
              </a:spcBef>
              <a:spcAft>
                <a:spcPts val="0"/>
              </a:spcAft>
              <a:buClr>
                <a:srgbClr val="434343"/>
              </a:buClr>
              <a:buSzPts val="1400"/>
              <a:buChar char="■"/>
              <a:defRPr>
                <a:solidFill>
                  <a:srgbClr val="434343"/>
                </a:solidFill>
              </a:defRPr>
            </a:lvl6pPr>
            <a:lvl7pPr marL="3200320" lvl="6" indent="-317492" rtl="0">
              <a:lnSpc>
                <a:spcPct val="115000"/>
              </a:lnSpc>
              <a:spcBef>
                <a:spcPts val="0"/>
              </a:spcBef>
              <a:spcAft>
                <a:spcPts val="0"/>
              </a:spcAft>
              <a:buClr>
                <a:srgbClr val="434343"/>
              </a:buClr>
              <a:buSzPts val="1400"/>
              <a:buChar char="●"/>
              <a:defRPr>
                <a:solidFill>
                  <a:srgbClr val="434343"/>
                </a:solidFill>
              </a:defRPr>
            </a:lvl7pPr>
            <a:lvl8pPr marL="3657509" lvl="7" indent="-317492" rtl="0">
              <a:lnSpc>
                <a:spcPct val="115000"/>
              </a:lnSpc>
              <a:spcBef>
                <a:spcPts val="0"/>
              </a:spcBef>
              <a:spcAft>
                <a:spcPts val="0"/>
              </a:spcAft>
              <a:buClr>
                <a:srgbClr val="434343"/>
              </a:buClr>
              <a:buSzPts val="1400"/>
              <a:buChar char="○"/>
              <a:defRPr>
                <a:solidFill>
                  <a:srgbClr val="434343"/>
                </a:solidFill>
              </a:defRPr>
            </a:lvl8pPr>
            <a:lvl9pPr marL="4114697" lvl="8" indent="-317492" rtl="0">
              <a:lnSpc>
                <a:spcPct val="115000"/>
              </a:lnSpc>
              <a:spcBef>
                <a:spcPts val="0"/>
              </a:spcBef>
              <a:spcAft>
                <a:spcPts val="0"/>
              </a:spcAft>
              <a:buClr>
                <a:srgbClr val="434343"/>
              </a:buClr>
              <a:buSzPts val="1400"/>
              <a:buChar char="■"/>
              <a:defRPr>
                <a:solidFill>
                  <a:srgbClr val="434343"/>
                </a:solidFill>
              </a:defRPr>
            </a:lvl9pPr>
          </a:lstStyle>
          <a:p>
            <a:endParaRPr/>
          </a:p>
        </p:txBody>
      </p:sp>
      <p:grpSp>
        <p:nvGrpSpPr>
          <p:cNvPr id="273" name="Google Shape;273;p17"/>
          <p:cNvGrpSpPr/>
          <p:nvPr/>
        </p:nvGrpSpPr>
        <p:grpSpPr>
          <a:xfrm>
            <a:off x="2295309" y="539990"/>
            <a:ext cx="369844" cy="510081"/>
            <a:chOff x="1404255" y="3022850"/>
            <a:chExt cx="475500" cy="655800"/>
          </a:xfrm>
        </p:grpSpPr>
        <p:sp>
          <p:nvSpPr>
            <p:cNvPr id="274" name="Google Shape;274;p17"/>
            <p:cNvSpPr/>
            <p:nvPr/>
          </p:nvSpPr>
          <p:spPr>
            <a:xfrm>
              <a:off x="1404255" y="3022850"/>
              <a:ext cx="475500" cy="655800"/>
            </a:xfrm>
            <a:prstGeom prst="star4">
              <a:avLst>
                <a:gd name="adj" fmla="val 1083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 name="Google Shape;275;p17"/>
            <p:cNvSpPr/>
            <p:nvPr/>
          </p:nvSpPr>
          <p:spPr>
            <a:xfrm>
              <a:off x="1607050" y="3315675"/>
              <a:ext cx="69600" cy="7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76" name="Google Shape;276;p17"/>
          <p:cNvGrpSpPr/>
          <p:nvPr/>
        </p:nvGrpSpPr>
        <p:grpSpPr>
          <a:xfrm rot="-5400000">
            <a:off x="-1430350" y="3853962"/>
            <a:ext cx="5037132" cy="3175484"/>
            <a:chOff x="795050" y="984024"/>
            <a:chExt cx="5037132" cy="3175484"/>
          </a:xfrm>
        </p:grpSpPr>
        <p:sp>
          <p:nvSpPr>
            <p:cNvPr id="277" name="Google Shape;277;p17"/>
            <p:cNvSpPr/>
            <p:nvPr/>
          </p:nvSpPr>
          <p:spPr>
            <a:xfrm>
              <a:off x="795050" y="984024"/>
              <a:ext cx="5037132" cy="3175484"/>
            </a:xfrm>
            <a:custGeom>
              <a:avLst/>
              <a:gdLst/>
              <a:ahLst/>
              <a:cxnLst/>
              <a:rect l="l" t="t" r="r" b="b"/>
              <a:pathLst>
                <a:path w="49561" h="31244" extrusionOk="0">
                  <a:moveTo>
                    <a:pt x="28701" y="688"/>
                  </a:moveTo>
                  <a:cubicBezTo>
                    <a:pt x="29152" y="688"/>
                    <a:pt x="29604" y="701"/>
                    <a:pt x="30057" y="727"/>
                  </a:cubicBezTo>
                  <a:cubicBezTo>
                    <a:pt x="35109" y="1050"/>
                    <a:pt x="40627" y="859"/>
                    <a:pt x="45327" y="3033"/>
                  </a:cubicBezTo>
                  <a:cubicBezTo>
                    <a:pt x="47441" y="4012"/>
                    <a:pt x="49227" y="6156"/>
                    <a:pt x="47656" y="8467"/>
                  </a:cubicBezTo>
                  <a:cubicBezTo>
                    <a:pt x="46592" y="10026"/>
                    <a:pt x="44473" y="10969"/>
                    <a:pt x="42885" y="11884"/>
                  </a:cubicBezTo>
                  <a:cubicBezTo>
                    <a:pt x="41182" y="12863"/>
                    <a:pt x="39761" y="13907"/>
                    <a:pt x="38447" y="15388"/>
                  </a:cubicBezTo>
                  <a:cubicBezTo>
                    <a:pt x="36960" y="17079"/>
                    <a:pt x="35867" y="19073"/>
                    <a:pt x="35275" y="21247"/>
                  </a:cubicBezTo>
                  <a:cubicBezTo>
                    <a:pt x="34602" y="23708"/>
                    <a:pt x="34332" y="26227"/>
                    <a:pt x="32356" y="28055"/>
                  </a:cubicBezTo>
                  <a:cubicBezTo>
                    <a:pt x="30157" y="30096"/>
                    <a:pt x="26817" y="30556"/>
                    <a:pt x="23725" y="30556"/>
                  </a:cubicBezTo>
                  <a:cubicBezTo>
                    <a:pt x="22729" y="30556"/>
                    <a:pt x="21758" y="30508"/>
                    <a:pt x="20860" y="30450"/>
                  </a:cubicBezTo>
                  <a:cubicBezTo>
                    <a:pt x="16990" y="30205"/>
                    <a:pt x="12840" y="29613"/>
                    <a:pt x="9269" y="28049"/>
                  </a:cubicBezTo>
                  <a:cubicBezTo>
                    <a:pt x="5220" y="26275"/>
                    <a:pt x="2986" y="22722"/>
                    <a:pt x="1786" y="18596"/>
                  </a:cubicBezTo>
                  <a:cubicBezTo>
                    <a:pt x="1010" y="15914"/>
                    <a:pt x="957" y="13047"/>
                    <a:pt x="2109" y="10473"/>
                  </a:cubicBezTo>
                  <a:cubicBezTo>
                    <a:pt x="3429" y="7518"/>
                    <a:pt x="6145" y="5272"/>
                    <a:pt x="9107" y="4108"/>
                  </a:cubicBezTo>
                  <a:cubicBezTo>
                    <a:pt x="12076" y="2949"/>
                    <a:pt x="15306" y="2596"/>
                    <a:pt x="18423" y="2036"/>
                  </a:cubicBezTo>
                  <a:cubicBezTo>
                    <a:pt x="21832" y="1422"/>
                    <a:pt x="25236" y="688"/>
                    <a:pt x="28701" y="688"/>
                  </a:cubicBezTo>
                  <a:close/>
                  <a:moveTo>
                    <a:pt x="28678" y="1"/>
                  </a:moveTo>
                  <a:cubicBezTo>
                    <a:pt x="26321" y="1"/>
                    <a:pt x="23984" y="336"/>
                    <a:pt x="21660" y="746"/>
                  </a:cubicBezTo>
                  <a:cubicBezTo>
                    <a:pt x="19104" y="1193"/>
                    <a:pt x="16549" y="1642"/>
                    <a:pt x="13999" y="2113"/>
                  </a:cubicBezTo>
                  <a:cubicBezTo>
                    <a:pt x="11693" y="2538"/>
                    <a:pt x="9400" y="3111"/>
                    <a:pt x="7292" y="4173"/>
                  </a:cubicBezTo>
                  <a:cubicBezTo>
                    <a:pt x="5321" y="5165"/>
                    <a:pt x="3625" y="6796"/>
                    <a:pt x="2377" y="8604"/>
                  </a:cubicBezTo>
                  <a:cubicBezTo>
                    <a:pt x="1" y="12038"/>
                    <a:pt x="216" y="16278"/>
                    <a:pt x="1536" y="20065"/>
                  </a:cubicBezTo>
                  <a:cubicBezTo>
                    <a:pt x="2843" y="23802"/>
                    <a:pt x="5083" y="26831"/>
                    <a:pt x="8713" y="28551"/>
                  </a:cubicBezTo>
                  <a:cubicBezTo>
                    <a:pt x="12076" y="30139"/>
                    <a:pt x="15993" y="30688"/>
                    <a:pt x="19660" y="31040"/>
                  </a:cubicBezTo>
                  <a:cubicBezTo>
                    <a:pt x="20890" y="31159"/>
                    <a:pt x="22163" y="31243"/>
                    <a:pt x="23441" y="31243"/>
                  </a:cubicBezTo>
                  <a:cubicBezTo>
                    <a:pt x="26067" y="31243"/>
                    <a:pt x="28714" y="30889"/>
                    <a:pt x="31047" y="29756"/>
                  </a:cubicBezTo>
                  <a:cubicBezTo>
                    <a:pt x="32762" y="28920"/>
                    <a:pt x="34100" y="27463"/>
                    <a:pt x="34787" y="25679"/>
                  </a:cubicBezTo>
                  <a:cubicBezTo>
                    <a:pt x="35694" y="23337"/>
                    <a:pt x="35873" y="20834"/>
                    <a:pt x="37056" y="18584"/>
                  </a:cubicBezTo>
                  <a:cubicBezTo>
                    <a:pt x="38077" y="16631"/>
                    <a:pt x="39665" y="14750"/>
                    <a:pt x="41504" y="13519"/>
                  </a:cubicBezTo>
                  <a:cubicBezTo>
                    <a:pt x="43130" y="12433"/>
                    <a:pt x="44902" y="11603"/>
                    <a:pt x="46498" y="10462"/>
                  </a:cubicBezTo>
                  <a:cubicBezTo>
                    <a:pt x="48295" y="9178"/>
                    <a:pt x="49561" y="7201"/>
                    <a:pt x="48582" y="4991"/>
                  </a:cubicBezTo>
                  <a:cubicBezTo>
                    <a:pt x="47763" y="3128"/>
                    <a:pt x="45459" y="2232"/>
                    <a:pt x="43660" y="1672"/>
                  </a:cubicBezTo>
                  <a:cubicBezTo>
                    <a:pt x="39262" y="304"/>
                    <a:pt x="34607" y="333"/>
                    <a:pt x="30065" y="41"/>
                  </a:cubicBezTo>
                  <a:lnTo>
                    <a:pt x="30065" y="41"/>
                  </a:lnTo>
                  <a:cubicBezTo>
                    <a:pt x="30062" y="41"/>
                    <a:pt x="30060" y="41"/>
                    <a:pt x="30057" y="41"/>
                  </a:cubicBezTo>
                  <a:lnTo>
                    <a:pt x="30057" y="41"/>
                  </a:lnTo>
                  <a:cubicBezTo>
                    <a:pt x="30057" y="41"/>
                    <a:pt x="30057" y="41"/>
                    <a:pt x="30057" y="41"/>
                  </a:cubicBezTo>
                  <a:cubicBezTo>
                    <a:pt x="30055" y="41"/>
                    <a:pt x="30052" y="41"/>
                    <a:pt x="30050" y="40"/>
                  </a:cubicBezTo>
                  <a:lnTo>
                    <a:pt x="30050" y="40"/>
                  </a:lnTo>
                  <a:cubicBezTo>
                    <a:pt x="29592" y="13"/>
                    <a:pt x="29134" y="1"/>
                    <a:pt x="28678" y="1"/>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8" name="Google Shape;278;p17"/>
            <p:cNvSpPr/>
            <p:nvPr/>
          </p:nvSpPr>
          <p:spPr>
            <a:xfrm>
              <a:off x="2619448" y="2093640"/>
              <a:ext cx="1195228" cy="882192"/>
            </a:xfrm>
            <a:custGeom>
              <a:avLst/>
              <a:gdLst/>
              <a:ahLst/>
              <a:cxnLst/>
              <a:rect l="l" t="t" r="r" b="b"/>
              <a:pathLst>
                <a:path w="11760" h="8680" extrusionOk="0">
                  <a:moveTo>
                    <a:pt x="8638" y="254"/>
                  </a:moveTo>
                  <a:cubicBezTo>
                    <a:pt x="9155" y="254"/>
                    <a:pt x="9665" y="286"/>
                    <a:pt x="10158" y="357"/>
                  </a:cubicBezTo>
                  <a:cubicBezTo>
                    <a:pt x="11759" y="589"/>
                    <a:pt x="9681" y="2601"/>
                    <a:pt x="9275" y="3174"/>
                  </a:cubicBezTo>
                  <a:cubicBezTo>
                    <a:pt x="8761" y="3897"/>
                    <a:pt x="8487" y="4638"/>
                    <a:pt x="8589" y="5533"/>
                  </a:cubicBezTo>
                  <a:cubicBezTo>
                    <a:pt x="8636" y="5922"/>
                    <a:pt x="8791" y="6280"/>
                    <a:pt x="8947" y="6627"/>
                  </a:cubicBezTo>
                  <a:cubicBezTo>
                    <a:pt x="9389" y="7606"/>
                    <a:pt x="8421" y="7934"/>
                    <a:pt x="7650" y="8185"/>
                  </a:cubicBezTo>
                  <a:cubicBezTo>
                    <a:pt x="7010" y="8392"/>
                    <a:pt x="6308" y="8480"/>
                    <a:pt x="5599" y="8480"/>
                  </a:cubicBezTo>
                  <a:cubicBezTo>
                    <a:pt x="4755" y="8480"/>
                    <a:pt x="3902" y="8355"/>
                    <a:pt x="3135" y="8160"/>
                  </a:cubicBezTo>
                  <a:cubicBezTo>
                    <a:pt x="1691" y="7785"/>
                    <a:pt x="867" y="6793"/>
                    <a:pt x="448" y="5402"/>
                  </a:cubicBezTo>
                  <a:cubicBezTo>
                    <a:pt x="28" y="3983"/>
                    <a:pt x="550" y="2758"/>
                    <a:pt x="1672" y="1863"/>
                  </a:cubicBezTo>
                  <a:lnTo>
                    <a:pt x="1672" y="1863"/>
                  </a:lnTo>
                  <a:cubicBezTo>
                    <a:pt x="2718" y="1161"/>
                    <a:pt x="4052" y="916"/>
                    <a:pt x="5262" y="649"/>
                  </a:cubicBezTo>
                  <a:cubicBezTo>
                    <a:pt x="6327" y="410"/>
                    <a:pt x="7497" y="254"/>
                    <a:pt x="8638" y="254"/>
                  </a:cubicBezTo>
                  <a:close/>
                  <a:moveTo>
                    <a:pt x="8843" y="0"/>
                  </a:moveTo>
                  <a:cubicBezTo>
                    <a:pt x="7959" y="0"/>
                    <a:pt x="7057" y="130"/>
                    <a:pt x="6253" y="236"/>
                  </a:cubicBezTo>
                  <a:cubicBezTo>
                    <a:pt x="4719" y="440"/>
                    <a:pt x="2862" y="792"/>
                    <a:pt x="1553" y="1669"/>
                  </a:cubicBezTo>
                  <a:cubicBezTo>
                    <a:pt x="1547" y="1674"/>
                    <a:pt x="1542" y="1678"/>
                    <a:pt x="1537" y="1683"/>
                  </a:cubicBezTo>
                  <a:lnTo>
                    <a:pt x="1537" y="1683"/>
                  </a:lnTo>
                  <a:cubicBezTo>
                    <a:pt x="1535" y="1685"/>
                    <a:pt x="1532" y="1686"/>
                    <a:pt x="1530" y="1688"/>
                  </a:cubicBezTo>
                  <a:cubicBezTo>
                    <a:pt x="538" y="2463"/>
                    <a:pt x="1" y="3431"/>
                    <a:pt x="90" y="4709"/>
                  </a:cubicBezTo>
                  <a:cubicBezTo>
                    <a:pt x="174" y="5892"/>
                    <a:pt x="765" y="7074"/>
                    <a:pt x="1721" y="7774"/>
                  </a:cubicBezTo>
                  <a:cubicBezTo>
                    <a:pt x="2756" y="8534"/>
                    <a:pt x="4219" y="8680"/>
                    <a:pt x="5497" y="8680"/>
                  </a:cubicBezTo>
                  <a:cubicBezTo>
                    <a:pt x="5643" y="8680"/>
                    <a:pt x="5785" y="8678"/>
                    <a:pt x="5924" y="8675"/>
                  </a:cubicBezTo>
                  <a:cubicBezTo>
                    <a:pt x="7167" y="8651"/>
                    <a:pt x="8791" y="8364"/>
                    <a:pt x="9472" y="7206"/>
                  </a:cubicBezTo>
                  <a:cubicBezTo>
                    <a:pt x="9496" y="7170"/>
                    <a:pt x="9496" y="7121"/>
                    <a:pt x="9472" y="7086"/>
                  </a:cubicBezTo>
                  <a:cubicBezTo>
                    <a:pt x="8630" y="5688"/>
                    <a:pt x="8589" y="4428"/>
                    <a:pt x="9598" y="3133"/>
                  </a:cubicBezTo>
                  <a:cubicBezTo>
                    <a:pt x="10273" y="2256"/>
                    <a:pt x="10863" y="1664"/>
                    <a:pt x="11061" y="517"/>
                  </a:cubicBezTo>
                  <a:cubicBezTo>
                    <a:pt x="11067" y="470"/>
                    <a:pt x="11054" y="410"/>
                    <a:pt x="11007" y="385"/>
                  </a:cubicBezTo>
                  <a:cubicBezTo>
                    <a:pt x="10348" y="96"/>
                    <a:pt x="9602" y="0"/>
                    <a:pt x="8843" y="0"/>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9" name="Google Shape;279;p17"/>
            <p:cNvSpPr/>
            <p:nvPr/>
          </p:nvSpPr>
          <p:spPr>
            <a:xfrm>
              <a:off x="2427668" y="1979508"/>
              <a:ext cx="1612744" cy="1111785"/>
            </a:xfrm>
            <a:custGeom>
              <a:avLst/>
              <a:gdLst/>
              <a:ahLst/>
              <a:cxnLst/>
              <a:rect l="l" t="t" r="r" b="b"/>
              <a:pathLst>
                <a:path w="15868" h="10939" extrusionOk="0">
                  <a:moveTo>
                    <a:pt x="11033" y="286"/>
                  </a:moveTo>
                  <a:cubicBezTo>
                    <a:pt x="11644" y="286"/>
                    <a:pt x="12252" y="311"/>
                    <a:pt x="12846" y="362"/>
                  </a:cubicBezTo>
                  <a:cubicBezTo>
                    <a:pt x="13299" y="397"/>
                    <a:pt x="13736" y="493"/>
                    <a:pt x="14166" y="637"/>
                  </a:cubicBezTo>
                  <a:cubicBezTo>
                    <a:pt x="14853" y="858"/>
                    <a:pt x="14787" y="1265"/>
                    <a:pt x="14649" y="1874"/>
                  </a:cubicBezTo>
                  <a:cubicBezTo>
                    <a:pt x="14459" y="2734"/>
                    <a:pt x="13754" y="3164"/>
                    <a:pt x="13156" y="3718"/>
                  </a:cubicBezTo>
                  <a:cubicBezTo>
                    <a:pt x="12260" y="4537"/>
                    <a:pt x="11700" y="5636"/>
                    <a:pt x="11645" y="6847"/>
                  </a:cubicBezTo>
                  <a:cubicBezTo>
                    <a:pt x="11610" y="7707"/>
                    <a:pt x="12183" y="8424"/>
                    <a:pt x="11544" y="9170"/>
                  </a:cubicBezTo>
                  <a:cubicBezTo>
                    <a:pt x="11000" y="9804"/>
                    <a:pt x="10153" y="10198"/>
                    <a:pt x="9382" y="10443"/>
                  </a:cubicBezTo>
                  <a:cubicBezTo>
                    <a:pt x="8681" y="10662"/>
                    <a:pt x="7909" y="10757"/>
                    <a:pt x="7125" y="10757"/>
                  </a:cubicBezTo>
                  <a:cubicBezTo>
                    <a:pt x="5945" y="10757"/>
                    <a:pt x="4737" y="10542"/>
                    <a:pt x="3704" y="10215"/>
                  </a:cubicBezTo>
                  <a:cubicBezTo>
                    <a:pt x="1971" y="9672"/>
                    <a:pt x="1028" y="8401"/>
                    <a:pt x="544" y="6698"/>
                  </a:cubicBezTo>
                  <a:cubicBezTo>
                    <a:pt x="27" y="4896"/>
                    <a:pt x="700" y="3330"/>
                    <a:pt x="2134" y="2209"/>
                  </a:cubicBezTo>
                  <a:lnTo>
                    <a:pt x="2134" y="2209"/>
                  </a:lnTo>
                  <a:cubicBezTo>
                    <a:pt x="3542" y="1257"/>
                    <a:pt x="5413" y="1006"/>
                    <a:pt x="7053" y="673"/>
                  </a:cubicBezTo>
                  <a:cubicBezTo>
                    <a:pt x="8333" y="410"/>
                    <a:pt x="9692" y="286"/>
                    <a:pt x="11033" y="286"/>
                  </a:cubicBezTo>
                  <a:close/>
                  <a:moveTo>
                    <a:pt x="11316" y="1"/>
                  </a:moveTo>
                  <a:cubicBezTo>
                    <a:pt x="10185" y="1"/>
                    <a:pt x="9041" y="134"/>
                    <a:pt x="8032" y="267"/>
                  </a:cubicBezTo>
                  <a:cubicBezTo>
                    <a:pt x="6929" y="416"/>
                    <a:pt x="5841" y="691"/>
                    <a:pt x="4754" y="948"/>
                  </a:cubicBezTo>
                  <a:cubicBezTo>
                    <a:pt x="3793" y="1174"/>
                    <a:pt x="2837" y="1455"/>
                    <a:pt x="2013" y="2017"/>
                  </a:cubicBezTo>
                  <a:cubicBezTo>
                    <a:pt x="2008" y="2020"/>
                    <a:pt x="2004" y="2023"/>
                    <a:pt x="2000" y="2027"/>
                  </a:cubicBezTo>
                  <a:lnTo>
                    <a:pt x="2000" y="2027"/>
                  </a:lnTo>
                  <a:cubicBezTo>
                    <a:pt x="1997" y="2029"/>
                    <a:pt x="1993" y="2031"/>
                    <a:pt x="1990" y="2034"/>
                  </a:cubicBezTo>
                  <a:cubicBezTo>
                    <a:pt x="694" y="3037"/>
                    <a:pt x="0" y="4333"/>
                    <a:pt x="168" y="5994"/>
                  </a:cubicBezTo>
                  <a:cubicBezTo>
                    <a:pt x="323" y="7499"/>
                    <a:pt x="1088" y="8997"/>
                    <a:pt x="2354" y="9851"/>
                  </a:cubicBezTo>
                  <a:cubicBezTo>
                    <a:pt x="3630" y="10707"/>
                    <a:pt x="5343" y="10939"/>
                    <a:pt x="6912" y="10939"/>
                  </a:cubicBezTo>
                  <a:cubicBezTo>
                    <a:pt x="7259" y="10939"/>
                    <a:pt x="7598" y="10927"/>
                    <a:pt x="7925" y="10909"/>
                  </a:cubicBezTo>
                  <a:cubicBezTo>
                    <a:pt x="9586" y="10818"/>
                    <a:pt x="11383" y="10132"/>
                    <a:pt x="12207" y="8597"/>
                  </a:cubicBezTo>
                  <a:cubicBezTo>
                    <a:pt x="12290" y="8442"/>
                    <a:pt x="12064" y="8065"/>
                    <a:pt x="12017" y="7916"/>
                  </a:cubicBezTo>
                  <a:cubicBezTo>
                    <a:pt x="11843" y="7331"/>
                    <a:pt x="11849" y="6722"/>
                    <a:pt x="11956" y="6125"/>
                  </a:cubicBezTo>
                  <a:cubicBezTo>
                    <a:pt x="12147" y="5104"/>
                    <a:pt x="12894" y="4220"/>
                    <a:pt x="13671" y="3569"/>
                  </a:cubicBezTo>
                  <a:cubicBezTo>
                    <a:pt x="14351" y="3002"/>
                    <a:pt x="15868" y="1073"/>
                    <a:pt x="14459" y="505"/>
                  </a:cubicBezTo>
                  <a:cubicBezTo>
                    <a:pt x="13514" y="128"/>
                    <a:pt x="12421" y="1"/>
                    <a:pt x="11316" y="1"/>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17"/>
            <p:cNvSpPr/>
            <p:nvPr/>
          </p:nvSpPr>
          <p:spPr>
            <a:xfrm>
              <a:off x="2236498" y="1874217"/>
              <a:ext cx="1936248" cy="1336805"/>
            </a:xfrm>
            <a:custGeom>
              <a:avLst/>
              <a:gdLst/>
              <a:ahLst/>
              <a:cxnLst/>
              <a:rect l="l" t="t" r="r" b="b"/>
              <a:pathLst>
                <a:path w="19051" h="13153" extrusionOk="0">
                  <a:moveTo>
                    <a:pt x="13360" y="204"/>
                  </a:moveTo>
                  <a:cubicBezTo>
                    <a:pt x="14198" y="204"/>
                    <a:pt x="15032" y="242"/>
                    <a:pt x="15850" y="311"/>
                  </a:cubicBezTo>
                  <a:cubicBezTo>
                    <a:pt x="16429" y="359"/>
                    <a:pt x="16996" y="473"/>
                    <a:pt x="17552" y="639"/>
                  </a:cubicBezTo>
                  <a:cubicBezTo>
                    <a:pt x="18298" y="867"/>
                    <a:pt x="18722" y="1177"/>
                    <a:pt x="18722" y="2031"/>
                  </a:cubicBezTo>
                  <a:cubicBezTo>
                    <a:pt x="18722" y="3368"/>
                    <a:pt x="17517" y="3817"/>
                    <a:pt x="16668" y="4551"/>
                  </a:cubicBezTo>
                  <a:cubicBezTo>
                    <a:pt x="15438" y="5614"/>
                    <a:pt x="14662" y="7072"/>
                    <a:pt x="14601" y="8701"/>
                  </a:cubicBezTo>
                  <a:cubicBezTo>
                    <a:pt x="14590" y="9090"/>
                    <a:pt x="14799" y="9663"/>
                    <a:pt x="14614" y="10033"/>
                  </a:cubicBezTo>
                  <a:cubicBezTo>
                    <a:pt x="14405" y="10463"/>
                    <a:pt x="14088" y="10840"/>
                    <a:pt x="13771" y="11198"/>
                  </a:cubicBezTo>
                  <a:cubicBezTo>
                    <a:pt x="13061" y="12004"/>
                    <a:pt x="12165" y="12482"/>
                    <a:pt x="11120" y="12720"/>
                  </a:cubicBezTo>
                  <a:cubicBezTo>
                    <a:pt x="10375" y="12889"/>
                    <a:pt x="9589" y="12966"/>
                    <a:pt x="8794" y="12966"/>
                  </a:cubicBezTo>
                  <a:cubicBezTo>
                    <a:pt x="7339" y="12966"/>
                    <a:pt x="5853" y="12710"/>
                    <a:pt x="4533" y="12297"/>
                  </a:cubicBezTo>
                  <a:cubicBezTo>
                    <a:pt x="2479" y="11658"/>
                    <a:pt x="1314" y="10170"/>
                    <a:pt x="693" y="8158"/>
                  </a:cubicBezTo>
                  <a:cubicBezTo>
                    <a:pt x="1" y="5907"/>
                    <a:pt x="735" y="3889"/>
                    <a:pt x="2581" y="2473"/>
                  </a:cubicBezTo>
                  <a:cubicBezTo>
                    <a:pt x="4348" y="1261"/>
                    <a:pt x="6773" y="1004"/>
                    <a:pt x="8833" y="609"/>
                  </a:cubicBezTo>
                  <a:cubicBezTo>
                    <a:pt x="10301" y="328"/>
                    <a:pt x="11836" y="204"/>
                    <a:pt x="13360" y="204"/>
                  </a:cubicBezTo>
                  <a:close/>
                  <a:moveTo>
                    <a:pt x="14280" y="0"/>
                  </a:moveTo>
                  <a:cubicBezTo>
                    <a:pt x="13851" y="0"/>
                    <a:pt x="13423" y="11"/>
                    <a:pt x="13002" y="19"/>
                  </a:cubicBezTo>
                  <a:cubicBezTo>
                    <a:pt x="10392" y="66"/>
                    <a:pt x="7907" y="509"/>
                    <a:pt x="5376" y="1100"/>
                  </a:cubicBezTo>
                  <a:cubicBezTo>
                    <a:pt x="4354" y="1343"/>
                    <a:pt x="3350" y="1669"/>
                    <a:pt x="2482" y="2266"/>
                  </a:cubicBezTo>
                  <a:lnTo>
                    <a:pt x="2482" y="2266"/>
                  </a:lnTo>
                  <a:cubicBezTo>
                    <a:pt x="2477" y="2269"/>
                    <a:pt x="2472" y="2272"/>
                    <a:pt x="2468" y="2276"/>
                  </a:cubicBezTo>
                  <a:cubicBezTo>
                    <a:pt x="2468" y="2276"/>
                    <a:pt x="2468" y="2276"/>
                    <a:pt x="2468" y="2276"/>
                  </a:cubicBezTo>
                  <a:lnTo>
                    <a:pt x="2468" y="2276"/>
                  </a:lnTo>
                  <a:cubicBezTo>
                    <a:pt x="2464" y="2279"/>
                    <a:pt x="2460" y="2282"/>
                    <a:pt x="2457" y="2285"/>
                  </a:cubicBezTo>
                  <a:lnTo>
                    <a:pt x="2457" y="2285"/>
                  </a:lnTo>
                  <a:cubicBezTo>
                    <a:pt x="928" y="3460"/>
                    <a:pt x="60" y="4985"/>
                    <a:pt x="222" y="6940"/>
                  </a:cubicBezTo>
                  <a:cubicBezTo>
                    <a:pt x="359" y="8635"/>
                    <a:pt x="1189" y="10595"/>
                    <a:pt x="2604" y="11598"/>
                  </a:cubicBezTo>
                  <a:cubicBezTo>
                    <a:pt x="4276" y="12780"/>
                    <a:pt x="6451" y="13086"/>
                    <a:pt x="8451" y="13144"/>
                  </a:cubicBezTo>
                  <a:cubicBezTo>
                    <a:pt x="8618" y="13150"/>
                    <a:pt x="8785" y="13153"/>
                    <a:pt x="8951" y="13153"/>
                  </a:cubicBezTo>
                  <a:cubicBezTo>
                    <a:pt x="10823" y="13153"/>
                    <a:pt x="12600" y="12781"/>
                    <a:pt x="13933" y="11359"/>
                  </a:cubicBezTo>
                  <a:cubicBezTo>
                    <a:pt x="14220" y="11055"/>
                    <a:pt x="14464" y="10727"/>
                    <a:pt x="14686" y="10374"/>
                  </a:cubicBezTo>
                  <a:cubicBezTo>
                    <a:pt x="15014" y="9861"/>
                    <a:pt x="14937" y="9872"/>
                    <a:pt x="14858" y="9263"/>
                  </a:cubicBezTo>
                  <a:cubicBezTo>
                    <a:pt x="14679" y="7866"/>
                    <a:pt x="15235" y="6534"/>
                    <a:pt x="16100" y="5465"/>
                  </a:cubicBezTo>
                  <a:cubicBezTo>
                    <a:pt x="16721" y="4701"/>
                    <a:pt x="17570" y="4271"/>
                    <a:pt x="18280" y="3619"/>
                  </a:cubicBezTo>
                  <a:cubicBezTo>
                    <a:pt x="18967" y="2993"/>
                    <a:pt x="19050" y="1935"/>
                    <a:pt x="18829" y="1094"/>
                  </a:cubicBezTo>
                  <a:cubicBezTo>
                    <a:pt x="18699" y="574"/>
                    <a:pt x="17194" y="294"/>
                    <a:pt x="16781" y="209"/>
                  </a:cubicBezTo>
                  <a:cubicBezTo>
                    <a:pt x="15967" y="40"/>
                    <a:pt x="15121" y="0"/>
                    <a:pt x="14280" y="0"/>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17"/>
            <p:cNvSpPr/>
            <p:nvPr/>
          </p:nvSpPr>
          <p:spPr>
            <a:xfrm>
              <a:off x="2033742" y="1738640"/>
              <a:ext cx="2380088" cy="1617013"/>
            </a:xfrm>
            <a:custGeom>
              <a:avLst/>
              <a:gdLst/>
              <a:ahLst/>
              <a:cxnLst/>
              <a:rect l="l" t="t" r="r" b="b"/>
              <a:pathLst>
                <a:path w="23418" h="15910" extrusionOk="0">
                  <a:moveTo>
                    <a:pt x="15781" y="644"/>
                  </a:moveTo>
                  <a:cubicBezTo>
                    <a:pt x="16838" y="644"/>
                    <a:pt x="17892" y="692"/>
                    <a:pt x="18931" y="774"/>
                  </a:cubicBezTo>
                  <a:cubicBezTo>
                    <a:pt x="20019" y="863"/>
                    <a:pt x="22222" y="1083"/>
                    <a:pt x="22580" y="2350"/>
                  </a:cubicBezTo>
                  <a:cubicBezTo>
                    <a:pt x="23059" y="4016"/>
                    <a:pt x="21386" y="4523"/>
                    <a:pt x="20389" y="5289"/>
                  </a:cubicBezTo>
                  <a:cubicBezTo>
                    <a:pt x="18818" y="6494"/>
                    <a:pt x="17569" y="8316"/>
                    <a:pt x="17367" y="10316"/>
                  </a:cubicBezTo>
                  <a:cubicBezTo>
                    <a:pt x="17301" y="10967"/>
                    <a:pt x="17301" y="11474"/>
                    <a:pt x="16985" y="12066"/>
                  </a:cubicBezTo>
                  <a:cubicBezTo>
                    <a:pt x="16764" y="12485"/>
                    <a:pt x="16489" y="12885"/>
                    <a:pt x="16215" y="13273"/>
                  </a:cubicBezTo>
                  <a:cubicBezTo>
                    <a:pt x="15474" y="14305"/>
                    <a:pt x="14435" y="14795"/>
                    <a:pt x="13211" y="15016"/>
                  </a:cubicBezTo>
                  <a:cubicBezTo>
                    <a:pt x="12365" y="15170"/>
                    <a:pt x="11490" y="15243"/>
                    <a:pt x="10609" y="15243"/>
                  </a:cubicBezTo>
                  <a:cubicBezTo>
                    <a:pt x="8885" y="15243"/>
                    <a:pt x="7138" y="14963"/>
                    <a:pt x="5537" y="14461"/>
                  </a:cubicBezTo>
                  <a:cubicBezTo>
                    <a:pt x="3256" y="13750"/>
                    <a:pt x="1924" y="12114"/>
                    <a:pt x="1202" y="9892"/>
                  </a:cubicBezTo>
                  <a:cubicBezTo>
                    <a:pt x="449" y="7599"/>
                    <a:pt x="872" y="5407"/>
                    <a:pt x="2647" y="3735"/>
                  </a:cubicBezTo>
                  <a:cubicBezTo>
                    <a:pt x="2843" y="3556"/>
                    <a:pt x="3047" y="3384"/>
                    <a:pt x="3261" y="3228"/>
                  </a:cubicBezTo>
                  <a:cubicBezTo>
                    <a:pt x="5298" y="1813"/>
                    <a:pt x="8087" y="1585"/>
                    <a:pt x="10458" y="1119"/>
                  </a:cubicBezTo>
                  <a:cubicBezTo>
                    <a:pt x="12193" y="781"/>
                    <a:pt x="13990" y="644"/>
                    <a:pt x="15781" y="644"/>
                  </a:cubicBezTo>
                  <a:close/>
                  <a:moveTo>
                    <a:pt x="16420" y="1"/>
                  </a:moveTo>
                  <a:cubicBezTo>
                    <a:pt x="13990" y="1"/>
                    <a:pt x="11677" y="167"/>
                    <a:pt x="9281" y="653"/>
                  </a:cubicBezTo>
                  <a:cubicBezTo>
                    <a:pt x="7134" y="1089"/>
                    <a:pt x="4785" y="1351"/>
                    <a:pt x="2937" y="2616"/>
                  </a:cubicBezTo>
                  <a:lnTo>
                    <a:pt x="2937" y="2616"/>
                  </a:lnTo>
                  <a:cubicBezTo>
                    <a:pt x="2930" y="2621"/>
                    <a:pt x="2922" y="2626"/>
                    <a:pt x="2915" y="2631"/>
                  </a:cubicBezTo>
                  <a:cubicBezTo>
                    <a:pt x="2915" y="2631"/>
                    <a:pt x="2915" y="2631"/>
                    <a:pt x="2915" y="2631"/>
                  </a:cubicBezTo>
                  <a:lnTo>
                    <a:pt x="2915" y="2631"/>
                  </a:lnTo>
                  <a:cubicBezTo>
                    <a:pt x="2905" y="2638"/>
                    <a:pt x="2896" y="2645"/>
                    <a:pt x="2887" y="2653"/>
                  </a:cubicBezTo>
                  <a:lnTo>
                    <a:pt x="2887" y="2653"/>
                  </a:lnTo>
                  <a:cubicBezTo>
                    <a:pt x="1338" y="3843"/>
                    <a:pt x="292" y="5336"/>
                    <a:pt x="138" y="7325"/>
                  </a:cubicBezTo>
                  <a:cubicBezTo>
                    <a:pt x="1" y="9158"/>
                    <a:pt x="742" y="11350"/>
                    <a:pt x="1864" y="12789"/>
                  </a:cubicBezTo>
                  <a:cubicBezTo>
                    <a:pt x="3041" y="14299"/>
                    <a:pt x="4731" y="15022"/>
                    <a:pt x="6558" y="15452"/>
                  </a:cubicBezTo>
                  <a:cubicBezTo>
                    <a:pt x="7856" y="15757"/>
                    <a:pt x="9204" y="15910"/>
                    <a:pt x="10551" y="15910"/>
                  </a:cubicBezTo>
                  <a:cubicBezTo>
                    <a:pt x="11602" y="15910"/>
                    <a:pt x="12653" y="15817"/>
                    <a:pt x="13677" y="15631"/>
                  </a:cubicBezTo>
                  <a:cubicBezTo>
                    <a:pt x="15642" y="15272"/>
                    <a:pt x="16817" y="13833"/>
                    <a:pt x="17713" y="12162"/>
                  </a:cubicBezTo>
                  <a:cubicBezTo>
                    <a:pt x="18214" y="11224"/>
                    <a:pt x="18018" y="10113"/>
                    <a:pt x="18358" y="9087"/>
                  </a:cubicBezTo>
                  <a:cubicBezTo>
                    <a:pt x="18765" y="7863"/>
                    <a:pt x="19630" y="6835"/>
                    <a:pt x="20592" y="5999"/>
                  </a:cubicBezTo>
                  <a:cubicBezTo>
                    <a:pt x="21284" y="5407"/>
                    <a:pt x="22199" y="5139"/>
                    <a:pt x="22778" y="4423"/>
                  </a:cubicBezTo>
                  <a:cubicBezTo>
                    <a:pt x="23417" y="3635"/>
                    <a:pt x="23417" y="2499"/>
                    <a:pt x="23052" y="1609"/>
                  </a:cubicBezTo>
                  <a:cubicBezTo>
                    <a:pt x="22772" y="929"/>
                    <a:pt x="21499" y="589"/>
                    <a:pt x="20873" y="403"/>
                  </a:cubicBezTo>
                  <a:cubicBezTo>
                    <a:pt x="19600" y="39"/>
                    <a:pt x="18222" y="21"/>
                    <a:pt x="16907" y="3"/>
                  </a:cubicBezTo>
                  <a:cubicBezTo>
                    <a:pt x="16744" y="1"/>
                    <a:pt x="16582" y="1"/>
                    <a:pt x="16420" y="1"/>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17"/>
            <p:cNvSpPr/>
            <p:nvPr/>
          </p:nvSpPr>
          <p:spPr>
            <a:xfrm>
              <a:off x="1863204" y="1641277"/>
              <a:ext cx="2752581" cy="1812660"/>
            </a:xfrm>
            <a:custGeom>
              <a:avLst/>
              <a:gdLst/>
              <a:ahLst/>
              <a:cxnLst/>
              <a:rect l="l" t="t" r="r" b="b"/>
              <a:pathLst>
                <a:path w="27083" h="17835" extrusionOk="0">
                  <a:moveTo>
                    <a:pt x="16450" y="273"/>
                  </a:moveTo>
                  <a:cubicBezTo>
                    <a:pt x="17213" y="273"/>
                    <a:pt x="17977" y="301"/>
                    <a:pt x="18740" y="304"/>
                  </a:cubicBezTo>
                  <a:cubicBezTo>
                    <a:pt x="20138" y="310"/>
                    <a:pt x="21541" y="340"/>
                    <a:pt x="22927" y="555"/>
                  </a:cubicBezTo>
                  <a:cubicBezTo>
                    <a:pt x="24294" y="770"/>
                    <a:pt x="26187" y="1230"/>
                    <a:pt x="26617" y="2729"/>
                  </a:cubicBezTo>
                  <a:cubicBezTo>
                    <a:pt x="27083" y="4342"/>
                    <a:pt x="25782" y="5081"/>
                    <a:pt x="24622" y="5673"/>
                  </a:cubicBezTo>
                  <a:cubicBezTo>
                    <a:pt x="23668" y="6156"/>
                    <a:pt x="22838" y="6986"/>
                    <a:pt x="22144" y="7787"/>
                  </a:cubicBezTo>
                  <a:cubicBezTo>
                    <a:pt x="21529" y="8491"/>
                    <a:pt x="21010" y="9328"/>
                    <a:pt x="20669" y="10199"/>
                  </a:cubicBezTo>
                  <a:cubicBezTo>
                    <a:pt x="20203" y="11388"/>
                    <a:pt x="20120" y="12630"/>
                    <a:pt x="19570" y="13782"/>
                  </a:cubicBezTo>
                  <a:cubicBezTo>
                    <a:pt x="19164" y="14637"/>
                    <a:pt x="18729" y="15491"/>
                    <a:pt x="18059" y="16172"/>
                  </a:cubicBezTo>
                  <a:cubicBezTo>
                    <a:pt x="17075" y="17169"/>
                    <a:pt x="15545" y="17354"/>
                    <a:pt x="14225" y="17497"/>
                  </a:cubicBezTo>
                  <a:cubicBezTo>
                    <a:pt x="13450" y="17581"/>
                    <a:pt x="12626" y="17630"/>
                    <a:pt x="11781" y="17630"/>
                  </a:cubicBezTo>
                  <a:cubicBezTo>
                    <a:pt x="7876" y="17630"/>
                    <a:pt x="3538" y="16581"/>
                    <a:pt x="1643" y="13066"/>
                  </a:cubicBezTo>
                  <a:cubicBezTo>
                    <a:pt x="819" y="11531"/>
                    <a:pt x="347" y="9692"/>
                    <a:pt x="472" y="7954"/>
                  </a:cubicBezTo>
                  <a:cubicBezTo>
                    <a:pt x="610" y="5966"/>
                    <a:pt x="1864" y="4370"/>
                    <a:pt x="3399" y="3212"/>
                  </a:cubicBezTo>
                  <a:cubicBezTo>
                    <a:pt x="5411" y="1804"/>
                    <a:pt x="7974" y="1534"/>
                    <a:pt x="10320" y="1074"/>
                  </a:cubicBezTo>
                  <a:cubicBezTo>
                    <a:pt x="11753" y="800"/>
                    <a:pt x="13186" y="508"/>
                    <a:pt x="14644" y="352"/>
                  </a:cubicBezTo>
                  <a:cubicBezTo>
                    <a:pt x="15243" y="291"/>
                    <a:pt x="15846" y="273"/>
                    <a:pt x="16450" y="273"/>
                  </a:cubicBezTo>
                  <a:close/>
                  <a:moveTo>
                    <a:pt x="18031" y="0"/>
                  </a:moveTo>
                  <a:cubicBezTo>
                    <a:pt x="17117" y="0"/>
                    <a:pt x="16207" y="27"/>
                    <a:pt x="15319" y="71"/>
                  </a:cubicBezTo>
                  <a:cubicBezTo>
                    <a:pt x="13133" y="178"/>
                    <a:pt x="10978" y="729"/>
                    <a:pt x="8839" y="1128"/>
                  </a:cubicBezTo>
                  <a:cubicBezTo>
                    <a:pt x="6921" y="1486"/>
                    <a:pt x="4926" y="1867"/>
                    <a:pt x="3299" y="3007"/>
                  </a:cubicBezTo>
                  <a:lnTo>
                    <a:pt x="3299" y="3007"/>
                  </a:lnTo>
                  <a:cubicBezTo>
                    <a:pt x="3294" y="3009"/>
                    <a:pt x="3290" y="3013"/>
                    <a:pt x="3286" y="3016"/>
                  </a:cubicBezTo>
                  <a:cubicBezTo>
                    <a:pt x="3286" y="3016"/>
                    <a:pt x="3286" y="3016"/>
                    <a:pt x="3286" y="3016"/>
                  </a:cubicBezTo>
                  <a:lnTo>
                    <a:pt x="3286" y="3016"/>
                  </a:lnTo>
                  <a:cubicBezTo>
                    <a:pt x="3283" y="3018"/>
                    <a:pt x="3280" y="3020"/>
                    <a:pt x="3278" y="3022"/>
                  </a:cubicBezTo>
                  <a:lnTo>
                    <a:pt x="3278" y="3022"/>
                  </a:lnTo>
                  <a:cubicBezTo>
                    <a:pt x="1711" y="4203"/>
                    <a:pt x="556" y="5712"/>
                    <a:pt x="270" y="7691"/>
                  </a:cubicBezTo>
                  <a:cubicBezTo>
                    <a:pt x="1" y="9554"/>
                    <a:pt x="623" y="11531"/>
                    <a:pt x="1447" y="13179"/>
                  </a:cubicBezTo>
                  <a:cubicBezTo>
                    <a:pt x="3321" y="16924"/>
                    <a:pt x="7908" y="17694"/>
                    <a:pt x="11694" y="17814"/>
                  </a:cubicBezTo>
                  <a:cubicBezTo>
                    <a:pt x="12051" y="17825"/>
                    <a:pt x="12436" y="17835"/>
                    <a:pt x="12836" y="17835"/>
                  </a:cubicBezTo>
                  <a:cubicBezTo>
                    <a:pt x="14579" y="17835"/>
                    <a:pt x="16615" y="17653"/>
                    <a:pt x="17893" y="16613"/>
                  </a:cubicBezTo>
                  <a:cubicBezTo>
                    <a:pt x="18519" y="16100"/>
                    <a:pt x="18949" y="15466"/>
                    <a:pt x="19332" y="14761"/>
                  </a:cubicBezTo>
                  <a:cubicBezTo>
                    <a:pt x="19583" y="14296"/>
                    <a:pt x="19809" y="13818"/>
                    <a:pt x="20030" y="13335"/>
                  </a:cubicBezTo>
                  <a:cubicBezTo>
                    <a:pt x="20317" y="12726"/>
                    <a:pt x="20335" y="12260"/>
                    <a:pt x="20473" y="11591"/>
                  </a:cubicBezTo>
                  <a:cubicBezTo>
                    <a:pt x="20950" y="9196"/>
                    <a:pt x="22766" y="6873"/>
                    <a:pt x="24933" y="5768"/>
                  </a:cubicBezTo>
                  <a:cubicBezTo>
                    <a:pt x="25625" y="5417"/>
                    <a:pt x="26223" y="5159"/>
                    <a:pt x="26617" y="4461"/>
                  </a:cubicBezTo>
                  <a:cubicBezTo>
                    <a:pt x="27083" y="3631"/>
                    <a:pt x="26928" y="2633"/>
                    <a:pt x="26498" y="1839"/>
                  </a:cubicBezTo>
                  <a:cubicBezTo>
                    <a:pt x="26253" y="1379"/>
                    <a:pt x="25352" y="1015"/>
                    <a:pt x="24909" y="848"/>
                  </a:cubicBezTo>
                  <a:cubicBezTo>
                    <a:pt x="23977" y="495"/>
                    <a:pt x="23023" y="322"/>
                    <a:pt x="22037" y="208"/>
                  </a:cubicBezTo>
                  <a:cubicBezTo>
                    <a:pt x="20734" y="59"/>
                    <a:pt x="19378" y="0"/>
                    <a:pt x="18031" y="0"/>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3" name="Google Shape;283;p17"/>
            <p:cNvSpPr/>
            <p:nvPr/>
          </p:nvSpPr>
          <p:spPr>
            <a:xfrm>
              <a:off x="1670814" y="1530498"/>
              <a:ext cx="3164101" cy="2045608"/>
            </a:xfrm>
            <a:custGeom>
              <a:avLst/>
              <a:gdLst/>
              <a:ahLst/>
              <a:cxnLst/>
              <a:rect l="l" t="t" r="r" b="b"/>
              <a:pathLst>
                <a:path w="31132" h="20127" extrusionOk="0">
                  <a:moveTo>
                    <a:pt x="18716" y="229"/>
                  </a:moveTo>
                  <a:cubicBezTo>
                    <a:pt x="18941" y="229"/>
                    <a:pt x="19166" y="233"/>
                    <a:pt x="19392" y="242"/>
                  </a:cubicBezTo>
                  <a:cubicBezTo>
                    <a:pt x="22079" y="350"/>
                    <a:pt x="24784" y="170"/>
                    <a:pt x="27418" y="838"/>
                  </a:cubicBezTo>
                  <a:cubicBezTo>
                    <a:pt x="28767" y="1185"/>
                    <a:pt x="30260" y="1854"/>
                    <a:pt x="30660" y="3299"/>
                  </a:cubicBezTo>
                  <a:cubicBezTo>
                    <a:pt x="31120" y="4966"/>
                    <a:pt x="29806" y="5760"/>
                    <a:pt x="28557" y="6303"/>
                  </a:cubicBezTo>
                  <a:cubicBezTo>
                    <a:pt x="26677" y="7127"/>
                    <a:pt x="25125" y="8900"/>
                    <a:pt x="24092" y="10627"/>
                  </a:cubicBezTo>
                  <a:cubicBezTo>
                    <a:pt x="23560" y="11504"/>
                    <a:pt x="23190" y="12472"/>
                    <a:pt x="22939" y="13464"/>
                  </a:cubicBezTo>
                  <a:cubicBezTo>
                    <a:pt x="22653" y="14622"/>
                    <a:pt x="22151" y="15762"/>
                    <a:pt x="21649" y="16843"/>
                  </a:cubicBezTo>
                  <a:cubicBezTo>
                    <a:pt x="20484" y="19346"/>
                    <a:pt x="17904" y="19685"/>
                    <a:pt x="15408" y="19841"/>
                  </a:cubicBezTo>
                  <a:cubicBezTo>
                    <a:pt x="14927" y="19872"/>
                    <a:pt x="14444" y="19887"/>
                    <a:pt x="13961" y="19887"/>
                  </a:cubicBezTo>
                  <a:cubicBezTo>
                    <a:pt x="11912" y="19887"/>
                    <a:pt x="9853" y="19617"/>
                    <a:pt x="7872" y="19119"/>
                  </a:cubicBezTo>
                  <a:cubicBezTo>
                    <a:pt x="6403" y="18742"/>
                    <a:pt x="4999" y="18145"/>
                    <a:pt x="3817" y="17177"/>
                  </a:cubicBezTo>
                  <a:cubicBezTo>
                    <a:pt x="2467" y="16073"/>
                    <a:pt x="1673" y="14484"/>
                    <a:pt x="1111" y="12860"/>
                  </a:cubicBezTo>
                  <a:cubicBezTo>
                    <a:pt x="574" y="11314"/>
                    <a:pt x="347" y="9660"/>
                    <a:pt x="675" y="8047"/>
                  </a:cubicBezTo>
                  <a:cubicBezTo>
                    <a:pt x="1052" y="6154"/>
                    <a:pt x="2359" y="4655"/>
                    <a:pt x="3864" y="3526"/>
                  </a:cubicBezTo>
                  <a:cubicBezTo>
                    <a:pt x="5920" y="2081"/>
                    <a:pt x="8492" y="1723"/>
                    <a:pt x="10906" y="1287"/>
                  </a:cubicBezTo>
                  <a:cubicBezTo>
                    <a:pt x="13503" y="814"/>
                    <a:pt x="16071" y="229"/>
                    <a:pt x="18716" y="229"/>
                  </a:cubicBezTo>
                  <a:close/>
                  <a:moveTo>
                    <a:pt x="18676" y="1"/>
                  </a:moveTo>
                  <a:cubicBezTo>
                    <a:pt x="18040" y="1"/>
                    <a:pt x="17405" y="18"/>
                    <a:pt x="16769" y="74"/>
                  </a:cubicBezTo>
                  <a:cubicBezTo>
                    <a:pt x="15181" y="206"/>
                    <a:pt x="13610" y="534"/>
                    <a:pt x="12052" y="838"/>
                  </a:cubicBezTo>
                  <a:cubicBezTo>
                    <a:pt x="9247" y="1375"/>
                    <a:pt x="6157" y="1639"/>
                    <a:pt x="3757" y="3319"/>
                  </a:cubicBezTo>
                  <a:lnTo>
                    <a:pt x="3757" y="3319"/>
                  </a:lnTo>
                  <a:cubicBezTo>
                    <a:pt x="3755" y="3320"/>
                    <a:pt x="3753" y="3322"/>
                    <a:pt x="3751" y="3323"/>
                  </a:cubicBezTo>
                  <a:cubicBezTo>
                    <a:pt x="3751" y="3323"/>
                    <a:pt x="3751" y="3323"/>
                    <a:pt x="3751" y="3323"/>
                  </a:cubicBezTo>
                  <a:lnTo>
                    <a:pt x="3751" y="3323"/>
                  </a:lnTo>
                  <a:cubicBezTo>
                    <a:pt x="3749" y="3325"/>
                    <a:pt x="3747" y="3327"/>
                    <a:pt x="3745" y="3328"/>
                  </a:cubicBezTo>
                  <a:lnTo>
                    <a:pt x="3745" y="3328"/>
                  </a:lnTo>
                  <a:cubicBezTo>
                    <a:pt x="2154" y="4527"/>
                    <a:pt x="920" y="6025"/>
                    <a:pt x="455" y="7987"/>
                  </a:cubicBezTo>
                  <a:cubicBezTo>
                    <a:pt x="0" y="9898"/>
                    <a:pt x="485" y="11910"/>
                    <a:pt x="1177" y="13696"/>
                  </a:cubicBezTo>
                  <a:cubicBezTo>
                    <a:pt x="1835" y="15398"/>
                    <a:pt x="2880" y="16855"/>
                    <a:pt x="4390" y="17894"/>
                  </a:cubicBezTo>
                  <a:cubicBezTo>
                    <a:pt x="5991" y="18993"/>
                    <a:pt x="7991" y="19453"/>
                    <a:pt x="9878" y="19770"/>
                  </a:cubicBezTo>
                  <a:cubicBezTo>
                    <a:pt x="11233" y="20001"/>
                    <a:pt x="12630" y="20127"/>
                    <a:pt x="14022" y="20127"/>
                  </a:cubicBezTo>
                  <a:cubicBezTo>
                    <a:pt x="15006" y="20127"/>
                    <a:pt x="15987" y="20064"/>
                    <a:pt x="16948" y="19930"/>
                  </a:cubicBezTo>
                  <a:cubicBezTo>
                    <a:pt x="18926" y="19657"/>
                    <a:pt x="20616" y="19155"/>
                    <a:pt x="21649" y="17345"/>
                  </a:cubicBezTo>
                  <a:cubicBezTo>
                    <a:pt x="22085" y="16581"/>
                    <a:pt x="22377" y="15715"/>
                    <a:pt x="22706" y="14897"/>
                  </a:cubicBezTo>
                  <a:cubicBezTo>
                    <a:pt x="23201" y="13679"/>
                    <a:pt x="23422" y="12412"/>
                    <a:pt x="24020" y="11229"/>
                  </a:cubicBezTo>
                  <a:cubicBezTo>
                    <a:pt x="25065" y="9145"/>
                    <a:pt x="26909" y="7246"/>
                    <a:pt x="29072" y="6333"/>
                  </a:cubicBezTo>
                  <a:cubicBezTo>
                    <a:pt x="29998" y="5945"/>
                    <a:pt x="30583" y="5479"/>
                    <a:pt x="30858" y="4482"/>
                  </a:cubicBezTo>
                  <a:cubicBezTo>
                    <a:pt x="31132" y="3508"/>
                    <a:pt x="30773" y="2386"/>
                    <a:pt x="29968" y="1788"/>
                  </a:cubicBezTo>
                  <a:cubicBezTo>
                    <a:pt x="27603" y="14"/>
                    <a:pt x="24265" y="74"/>
                    <a:pt x="21446" y="44"/>
                  </a:cubicBezTo>
                  <a:cubicBezTo>
                    <a:pt x="20522" y="37"/>
                    <a:pt x="19599" y="1"/>
                    <a:pt x="18676" y="1"/>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17"/>
            <p:cNvSpPr/>
            <p:nvPr/>
          </p:nvSpPr>
          <p:spPr>
            <a:xfrm>
              <a:off x="1464501" y="1388620"/>
              <a:ext cx="3656421" cy="2331812"/>
            </a:xfrm>
            <a:custGeom>
              <a:avLst/>
              <a:gdLst/>
              <a:ahLst/>
              <a:cxnLst/>
              <a:rect l="l" t="t" r="r" b="b"/>
              <a:pathLst>
                <a:path w="35976" h="22943" extrusionOk="0">
                  <a:moveTo>
                    <a:pt x="20890" y="694"/>
                  </a:moveTo>
                  <a:cubicBezTo>
                    <a:pt x="21823" y="694"/>
                    <a:pt x="22757" y="758"/>
                    <a:pt x="23691" y="772"/>
                  </a:cubicBezTo>
                  <a:cubicBezTo>
                    <a:pt x="25077" y="795"/>
                    <a:pt x="26455" y="814"/>
                    <a:pt x="27841" y="921"/>
                  </a:cubicBezTo>
                  <a:cubicBezTo>
                    <a:pt x="30069" y="1095"/>
                    <a:pt x="34338" y="1650"/>
                    <a:pt x="34661" y="4504"/>
                  </a:cubicBezTo>
                  <a:cubicBezTo>
                    <a:pt x="34810" y="5853"/>
                    <a:pt x="33908" y="6528"/>
                    <a:pt x="32798" y="6947"/>
                  </a:cubicBezTo>
                  <a:cubicBezTo>
                    <a:pt x="31854" y="7305"/>
                    <a:pt x="31042" y="7848"/>
                    <a:pt x="30242" y="8463"/>
                  </a:cubicBezTo>
                  <a:cubicBezTo>
                    <a:pt x="28415" y="9885"/>
                    <a:pt x="26981" y="11825"/>
                    <a:pt x="26067" y="13934"/>
                  </a:cubicBezTo>
                  <a:cubicBezTo>
                    <a:pt x="25220" y="15886"/>
                    <a:pt x="24890" y="18132"/>
                    <a:pt x="23774" y="19959"/>
                  </a:cubicBezTo>
                  <a:cubicBezTo>
                    <a:pt x="22461" y="22092"/>
                    <a:pt x="19134" y="22145"/>
                    <a:pt x="16924" y="22228"/>
                  </a:cubicBezTo>
                  <a:cubicBezTo>
                    <a:pt x="16582" y="22241"/>
                    <a:pt x="16238" y="22247"/>
                    <a:pt x="15894" y="22247"/>
                  </a:cubicBezTo>
                  <a:cubicBezTo>
                    <a:pt x="13543" y="22247"/>
                    <a:pt x="11176" y="21945"/>
                    <a:pt x="8904" y="21351"/>
                  </a:cubicBezTo>
                  <a:cubicBezTo>
                    <a:pt x="6671" y="20772"/>
                    <a:pt x="4634" y="19691"/>
                    <a:pt x="3237" y="17821"/>
                  </a:cubicBezTo>
                  <a:cubicBezTo>
                    <a:pt x="1822" y="15922"/>
                    <a:pt x="1004" y="13325"/>
                    <a:pt x="950" y="10965"/>
                  </a:cubicBezTo>
                  <a:cubicBezTo>
                    <a:pt x="891" y="8207"/>
                    <a:pt x="2443" y="5943"/>
                    <a:pt x="4581" y="4343"/>
                  </a:cubicBezTo>
                  <a:cubicBezTo>
                    <a:pt x="6599" y="2915"/>
                    <a:pt x="9083" y="2462"/>
                    <a:pt x="11467" y="2044"/>
                  </a:cubicBezTo>
                  <a:cubicBezTo>
                    <a:pt x="14292" y="1542"/>
                    <a:pt x="17109" y="873"/>
                    <a:pt x="19982" y="718"/>
                  </a:cubicBezTo>
                  <a:cubicBezTo>
                    <a:pt x="20284" y="700"/>
                    <a:pt x="20587" y="694"/>
                    <a:pt x="20890" y="694"/>
                  </a:cubicBezTo>
                  <a:close/>
                  <a:moveTo>
                    <a:pt x="22798" y="0"/>
                  </a:moveTo>
                  <a:cubicBezTo>
                    <a:pt x="20295" y="0"/>
                    <a:pt x="17794" y="188"/>
                    <a:pt x="15342" y="635"/>
                  </a:cubicBezTo>
                  <a:cubicBezTo>
                    <a:pt x="13324" y="1005"/>
                    <a:pt x="11293" y="1338"/>
                    <a:pt x="9287" y="1763"/>
                  </a:cubicBezTo>
                  <a:cubicBezTo>
                    <a:pt x="7512" y="2133"/>
                    <a:pt x="5745" y="2685"/>
                    <a:pt x="4249" y="3736"/>
                  </a:cubicBezTo>
                  <a:lnTo>
                    <a:pt x="4249" y="3736"/>
                  </a:lnTo>
                  <a:cubicBezTo>
                    <a:pt x="4244" y="3739"/>
                    <a:pt x="4239" y="3743"/>
                    <a:pt x="4235" y="3746"/>
                  </a:cubicBezTo>
                  <a:cubicBezTo>
                    <a:pt x="4235" y="3746"/>
                    <a:pt x="4235" y="3746"/>
                    <a:pt x="4235" y="3746"/>
                  </a:cubicBezTo>
                  <a:lnTo>
                    <a:pt x="4235" y="3746"/>
                  </a:lnTo>
                  <a:cubicBezTo>
                    <a:pt x="4229" y="3750"/>
                    <a:pt x="4224" y="3754"/>
                    <a:pt x="4219" y="3758"/>
                  </a:cubicBezTo>
                  <a:lnTo>
                    <a:pt x="4219" y="3758"/>
                  </a:lnTo>
                  <a:cubicBezTo>
                    <a:pt x="2566" y="5003"/>
                    <a:pt x="1234" y="6529"/>
                    <a:pt x="597" y="8529"/>
                  </a:cubicBezTo>
                  <a:cubicBezTo>
                    <a:pt x="1" y="10404"/>
                    <a:pt x="269" y="12446"/>
                    <a:pt x="819" y="14298"/>
                  </a:cubicBezTo>
                  <a:cubicBezTo>
                    <a:pt x="1385" y="16215"/>
                    <a:pt x="2311" y="18043"/>
                    <a:pt x="3757" y="19446"/>
                  </a:cubicBezTo>
                  <a:cubicBezTo>
                    <a:pt x="5059" y="20711"/>
                    <a:pt x="6760" y="21452"/>
                    <a:pt x="8487" y="21954"/>
                  </a:cubicBezTo>
                  <a:cubicBezTo>
                    <a:pt x="10701" y="22593"/>
                    <a:pt x="13049" y="22856"/>
                    <a:pt x="15348" y="22922"/>
                  </a:cubicBezTo>
                  <a:cubicBezTo>
                    <a:pt x="15761" y="22934"/>
                    <a:pt x="16192" y="22943"/>
                    <a:pt x="16633" y="22943"/>
                  </a:cubicBezTo>
                  <a:cubicBezTo>
                    <a:pt x="18563" y="22943"/>
                    <a:pt x="20687" y="22775"/>
                    <a:pt x="22365" y="22001"/>
                  </a:cubicBezTo>
                  <a:cubicBezTo>
                    <a:pt x="24073" y="21219"/>
                    <a:pt x="24777" y="19720"/>
                    <a:pt x="25345" y="18024"/>
                  </a:cubicBezTo>
                  <a:cubicBezTo>
                    <a:pt x="26157" y="15606"/>
                    <a:pt x="26916" y="13211"/>
                    <a:pt x="28504" y="11175"/>
                  </a:cubicBezTo>
                  <a:cubicBezTo>
                    <a:pt x="29609" y="9759"/>
                    <a:pt x="31102" y="8374"/>
                    <a:pt x="32780" y="7688"/>
                  </a:cubicBezTo>
                  <a:cubicBezTo>
                    <a:pt x="34118" y="7143"/>
                    <a:pt x="35043" y="6672"/>
                    <a:pt x="35317" y="5125"/>
                  </a:cubicBezTo>
                  <a:cubicBezTo>
                    <a:pt x="35975" y="1351"/>
                    <a:pt x="30403" y="467"/>
                    <a:pt x="27841" y="235"/>
                  </a:cubicBezTo>
                  <a:cubicBezTo>
                    <a:pt x="26169" y="86"/>
                    <a:pt x="24483" y="0"/>
                    <a:pt x="22798" y="0"/>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5" name="Google Shape;285;p17"/>
            <p:cNvSpPr/>
            <p:nvPr/>
          </p:nvSpPr>
          <p:spPr>
            <a:xfrm>
              <a:off x="1299349" y="1302741"/>
              <a:ext cx="3983482" cy="2517092"/>
            </a:xfrm>
            <a:custGeom>
              <a:avLst/>
              <a:gdLst/>
              <a:ahLst/>
              <a:cxnLst/>
              <a:rect l="l" t="t" r="r" b="b"/>
              <a:pathLst>
                <a:path w="39194" h="24766" extrusionOk="0">
                  <a:moveTo>
                    <a:pt x="23199" y="179"/>
                  </a:moveTo>
                  <a:cubicBezTo>
                    <a:pt x="24742" y="179"/>
                    <a:pt x="26289" y="265"/>
                    <a:pt x="27830" y="303"/>
                  </a:cubicBezTo>
                  <a:cubicBezTo>
                    <a:pt x="30571" y="369"/>
                    <a:pt x="33461" y="507"/>
                    <a:pt x="35988" y="1682"/>
                  </a:cubicBezTo>
                  <a:cubicBezTo>
                    <a:pt x="37146" y="2219"/>
                    <a:pt x="38215" y="3079"/>
                    <a:pt x="38590" y="4341"/>
                  </a:cubicBezTo>
                  <a:cubicBezTo>
                    <a:pt x="39050" y="5868"/>
                    <a:pt x="38072" y="7045"/>
                    <a:pt x="36727" y="7522"/>
                  </a:cubicBezTo>
                  <a:cubicBezTo>
                    <a:pt x="34734" y="8233"/>
                    <a:pt x="33091" y="9500"/>
                    <a:pt x="31646" y="11041"/>
                  </a:cubicBezTo>
                  <a:cubicBezTo>
                    <a:pt x="30106" y="12682"/>
                    <a:pt x="28929" y="14665"/>
                    <a:pt x="28176" y="16785"/>
                  </a:cubicBezTo>
                  <a:cubicBezTo>
                    <a:pt x="27483" y="18744"/>
                    <a:pt x="27226" y="21288"/>
                    <a:pt x="25663" y="22786"/>
                  </a:cubicBezTo>
                  <a:cubicBezTo>
                    <a:pt x="24348" y="24040"/>
                    <a:pt x="22037" y="24227"/>
                    <a:pt x="20324" y="24393"/>
                  </a:cubicBezTo>
                  <a:cubicBezTo>
                    <a:pt x="19445" y="24482"/>
                    <a:pt x="18563" y="24521"/>
                    <a:pt x="17679" y="24521"/>
                  </a:cubicBezTo>
                  <a:cubicBezTo>
                    <a:pt x="16610" y="24521"/>
                    <a:pt x="15540" y="24464"/>
                    <a:pt x="14476" y="24370"/>
                  </a:cubicBezTo>
                  <a:cubicBezTo>
                    <a:pt x="11366" y="24095"/>
                    <a:pt x="8004" y="23474"/>
                    <a:pt x="5364" y="21694"/>
                  </a:cubicBezTo>
                  <a:cubicBezTo>
                    <a:pt x="2665" y="19872"/>
                    <a:pt x="1237" y="16595"/>
                    <a:pt x="681" y="13477"/>
                  </a:cubicBezTo>
                  <a:cubicBezTo>
                    <a:pt x="1" y="9702"/>
                    <a:pt x="1662" y="6455"/>
                    <a:pt x="4666" y="4209"/>
                  </a:cubicBezTo>
                  <a:cubicBezTo>
                    <a:pt x="6678" y="2787"/>
                    <a:pt x="9120" y="2238"/>
                    <a:pt x="11502" y="1802"/>
                  </a:cubicBezTo>
                  <a:cubicBezTo>
                    <a:pt x="14244" y="1301"/>
                    <a:pt x="16992" y="745"/>
                    <a:pt x="19750" y="380"/>
                  </a:cubicBezTo>
                  <a:cubicBezTo>
                    <a:pt x="20895" y="227"/>
                    <a:pt x="22046" y="179"/>
                    <a:pt x="23199" y="179"/>
                  </a:cubicBezTo>
                  <a:close/>
                  <a:moveTo>
                    <a:pt x="23408" y="1"/>
                  </a:moveTo>
                  <a:cubicBezTo>
                    <a:pt x="21831" y="1"/>
                    <a:pt x="20264" y="62"/>
                    <a:pt x="18668" y="303"/>
                  </a:cubicBezTo>
                  <a:cubicBezTo>
                    <a:pt x="16066" y="691"/>
                    <a:pt x="13467" y="1199"/>
                    <a:pt x="10876" y="1689"/>
                  </a:cubicBezTo>
                  <a:cubicBezTo>
                    <a:pt x="8662" y="2106"/>
                    <a:pt x="6418" y="2691"/>
                    <a:pt x="4550" y="4007"/>
                  </a:cubicBezTo>
                  <a:lnTo>
                    <a:pt x="4550" y="4007"/>
                  </a:lnTo>
                  <a:cubicBezTo>
                    <a:pt x="4549" y="4008"/>
                    <a:pt x="4547" y="4010"/>
                    <a:pt x="4545" y="4011"/>
                  </a:cubicBezTo>
                  <a:cubicBezTo>
                    <a:pt x="4545" y="4011"/>
                    <a:pt x="4545" y="4011"/>
                    <a:pt x="4545" y="4011"/>
                  </a:cubicBezTo>
                  <a:lnTo>
                    <a:pt x="4545" y="4011"/>
                  </a:lnTo>
                  <a:cubicBezTo>
                    <a:pt x="4543" y="4012"/>
                    <a:pt x="4541" y="4014"/>
                    <a:pt x="4540" y="4015"/>
                  </a:cubicBezTo>
                  <a:lnTo>
                    <a:pt x="4540" y="4015"/>
                  </a:lnTo>
                  <a:cubicBezTo>
                    <a:pt x="2935" y="5221"/>
                    <a:pt x="1606" y="6677"/>
                    <a:pt x="849" y="8561"/>
                  </a:cubicBezTo>
                  <a:cubicBezTo>
                    <a:pt x="157" y="10300"/>
                    <a:pt x="193" y="12223"/>
                    <a:pt x="551" y="14032"/>
                  </a:cubicBezTo>
                  <a:cubicBezTo>
                    <a:pt x="1309" y="17824"/>
                    <a:pt x="3399" y="21198"/>
                    <a:pt x="6965" y="22858"/>
                  </a:cubicBezTo>
                  <a:cubicBezTo>
                    <a:pt x="10001" y="24266"/>
                    <a:pt x="13631" y="24765"/>
                    <a:pt x="17081" y="24765"/>
                  </a:cubicBezTo>
                  <a:cubicBezTo>
                    <a:pt x="18082" y="24765"/>
                    <a:pt x="19067" y="24723"/>
                    <a:pt x="20019" y="24649"/>
                  </a:cubicBezTo>
                  <a:cubicBezTo>
                    <a:pt x="21972" y="24500"/>
                    <a:pt x="24282" y="24262"/>
                    <a:pt x="25823" y="22948"/>
                  </a:cubicBezTo>
                  <a:cubicBezTo>
                    <a:pt x="27173" y="21790"/>
                    <a:pt x="27460" y="19776"/>
                    <a:pt x="27937" y="18171"/>
                  </a:cubicBezTo>
                  <a:cubicBezTo>
                    <a:pt x="28672" y="15669"/>
                    <a:pt x="29896" y="13381"/>
                    <a:pt x="31611" y="11422"/>
                  </a:cubicBezTo>
                  <a:cubicBezTo>
                    <a:pt x="32440" y="10473"/>
                    <a:pt x="33395" y="9643"/>
                    <a:pt x="34423" y="8927"/>
                  </a:cubicBezTo>
                  <a:cubicBezTo>
                    <a:pt x="35348" y="8275"/>
                    <a:pt x="36327" y="7959"/>
                    <a:pt x="37349" y="7529"/>
                  </a:cubicBezTo>
                  <a:cubicBezTo>
                    <a:pt x="38805" y="6913"/>
                    <a:pt x="39194" y="5176"/>
                    <a:pt x="38645" y="3803"/>
                  </a:cubicBezTo>
                  <a:cubicBezTo>
                    <a:pt x="37928" y="2012"/>
                    <a:pt x="35665" y="1169"/>
                    <a:pt x="33962" y="727"/>
                  </a:cubicBezTo>
                  <a:cubicBezTo>
                    <a:pt x="31556" y="105"/>
                    <a:pt x="29006" y="94"/>
                    <a:pt x="26545" y="47"/>
                  </a:cubicBezTo>
                  <a:cubicBezTo>
                    <a:pt x="25488" y="27"/>
                    <a:pt x="24446" y="1"/>
                    <a:pt x="23408" y="1"/>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6" name="Google Shape;286;p17"/>
            <p:cNvSpPr/>
            <p:nvPr/>
          </p:nvSpPr>
          <p:spPr>
            <a:xfrm>
              <a:off x="1058989" y="1160558"/>
              <a:ext cx="4444295" cy="2783681"/>
            </a:xfrm>
            <a:custGeom>
              <a:avLst/>
              <a:gdLst/>
              <a:ahLst/>
              <a:cxnLst/>
              <a:rect l="l" t="t" r="r" b="b"/>
              <a:pathLst>
                <a:path w="43728" h="27389" extrusionOk="0">
                  <a:moveTo>
                    <a:pt x="25501" y="411"/>
                  </a:moveTo>
                  <a:cubicBezTo>
                    <a:pt x="25954" y="411"/>
                    <a:pt x="26406" y="427"/>
                    <a:pt x="26857" y="453"/>
                  </a:cubicBezTo>
                  <a:lnTo>
                    <a:pt x="26857" y="453"/>
                  </a:lnTo>
                  <a:cubicBezTo>
                    <a:pt x="26859" y="454"/>
                    <a:pt x="26860" y="454"/>
                    <a:pt x="26862" y="454"/>
                  </a:cubicBezTo>
                  <a:cubicBezTo>
                    <a:pt x="26862" y="454"/>
                    <a:pt x="26862" y="454"/>
                    <a:pt x="26862" y="454"/>
                  </a:cubicBezTo>
                  <a:lnTo>
                    <a:pt x="26862" y="454"/>
                  </a:lnTo>
                  <a:cubicBezTo>
                    <a:pt x="26864" y="454"/>
                    <a:pt x="26865" y="454"/>
                    <a:pt x="26866" y="454"/>
                  </a:cubicBezTo>
                  <a:lnTo>
                    <a:pt x="26866" y="454"/>
                  </a:lnTo>
                  <a:cubicBezTo>
                    <a:pt x="30837" y="704"/>
                    <a:pt x="34920" y="371"/>
                    <a:pt x="38764" y="1589"/>
                  </a:cubicBezTo>
                  <a:cubicBezTo>
                    <a:pt x="40891" y="2270"/>
                    <a:pt x="43524" y="3876"/>
                    <a:pt x="43130" y="6456"/>
                  </a:cubicBezTo>
                  <a:cubicBezTo>
                    <a:pt x="42933" y="7716"/>
                    <a:pt x="42043" y="8218"/>
                    <a:pt x="40944" y="8570"/>
                  </a:cubicBezTo>
                  <a:cubicBezTo>
                    <a:pt x="39965" y="8880"/>
                    <a:pt x="39122" y="9315"/>
                    <a:pt x="38262" y="9883"/>
                  </a:cubicBezTo>
                  <a:cubicBezTo>
                    <a:pt x="34692" y="12254"/>
                    <a:pt x="31826" y="16202"/>
                    <a:pt x="30798" y="20370"/>
                  </a:cubicBezTo>
                  <a:cubicBezTo>
                    <a:pt x="30362" y="22137"/>
                    <a:pt x="30123" y="24055"/>
                    <a:pt x="28678" y="25326"/>
                  </a:cubicBezTo>
                  <a:cubicBezTo>
                    <a:pt x="27800" y="26109"/>
                    <a:pt x="26570" y="26371"/>
                    <a:pt x="25454" y="26610"/>
                  </a:cubicBezTo>
                  <a:cubicBezTo>
                    <a:pt x="24079" y="26897"/>
                    <a:pt x="22670" y="27023"/>
                    <a:pt x="21273" y="27076"/>
                  </a:cubicBezTo>
                  <a:cubicBezTo>
                    <a:pt x="20684" y="27100"/>
                    <a:pt x="20085" y="27113"/>
                    <a:pt x="19480" y="27113"/>
                  </a:cubicBezTo>
                  <a:cubicBezTo>
                    <a:pt x="15447" y="27113"/>
                    <a:pt x="11132" y="26529"/>
                    <a:pt x="7580" y="24717"/>
                  </a:cubicBezTo>
                  <a:cubicBezTo>
                    <a:pt x="3680" y="22729"/>
                    <a:pt x="1541" y="18328"/>
                    <a:pt x="1106" y="14105"/>
                  </a:cubicBezTo>
                  <a:cubicBezTo>
                    <a:pt x="593" y="9131"/>
                    <a:pt x="4074" y="4974"/>
                    <a:pt x="8577" y="3332"/>
                  </a:cubicBezTo>
                  <a:cubicBezTo>
                    <a:pt x="10846" y="2502"/>
                    <a:pt x="13277" y="2179"/>
                    <a:pt x="15647" y="1774"/>
                  </a:cubicBezTo>
                  <a:cubicBezTo>
                    <a:pt x="18574" y="1272"/>
                    <a:pt x="21471" y="616"/>
                    <a:pt x="24437" y="442"/>
                  </a:cubicBezTo>
                  <a:cubicBezTo>
                    <a:pt x="24793" y="421"/>
                    <a:pt x="25148" y="411"/>
                    <a:pt x="25501" y="411"/>
                  </a:cubicBezTo>
                  <a:close/>
                  <a:moveTo>
                    <a:pt x="25658" y="193"/>
                  </a:moveTo>
                  <a:cubicBezTo>
                    <a:pt x="23256" y="193"/>
                    <a:pt x="20878" y="581"/>
                    <a:pt x="18514" y="1016"/>
                  </a:cubicBezTo>
                  <a:cubicBezTo>
                    <a:pt x="16024" y="1476"/>
                    <a:pt x="13516" y="1834"/>
                    <a:pt x="11044" y="2389"/>
                  </a:cubicBezTo>
                  <a:cubicBezTo>
                    <a:pt x="6839" y="3332"/>
                    <a:pt x="2927" y="5655"/>
                    <a:pt x="1362" y="9872"/>
                  </a:cubicBezTo>
                  <a:cubicBezTo>
                    <a:pt x="1" y="13543"/>
                    <a:pt x="1334" y="18029"/>
                    <a:pt x="3352" y="21205"/>
                  </a:cubicBezTo>
                  <a:cubicBezTo>
                    <a:pt x="5370" y="24383"/>
                    <a:pt x="8839" y="25792"/>
                    <a:pt x="12381" y="26563"/>
                  </a:cubicBezTo>
                  <a:cubicBezTo>
                    <a:pt x="14769" y="27084"/>
                    <a:pt x="17309" y="27389"/>
                    <a:pt x="19840" y="27389"/>
                  </a:cubicBezTo>
                  <a:cubicBezTo>
                    <a:pt x="22150" y="27389"/>
                    <a:pt x="24452" y="27135"/>
                    <a:pt x="26623" y="26563"/>
                  </a:cubicBezTo>
                  <a:cubicBezTo>
                    <a:pt x="28212" y="26144"/>
                    <a:pt x="29502" y="25219"/>
                    <a:pt x="30134" y="23666"/>
                  </a:cubicBezTo>
                  <a:cubicBezTo>
                    <a:pt x="30810" y="22007"/>
                    <a:pt x="30947" y="20185"/>
                    <a:pt x="31611" y="18518"/>
                  </a:cubicBezTo>
                  <a:cubicBezTo>
                    <a:pt x="32559" y="16106"/>
                    <a:pt x="34119" y="13920"/>
                    <a:pt x="35939" y="12093"/>
                  </a:cubicBezTo>
                  <a:cubicBezTo>
                    <a:pt x="36823" y="11209"/>
                    <a:pt x="37809" y="10439"/>
                    <a:pt x="38860" y="9770"/>
                  </a:cubicBezTo>
                  <a:cubicBezTo>
                    <a:pt x="39780" y="9185"/>
                    <a:pt x="40765" y="8916"/>
                    <a:pt x="41762" y="8521"/>
                  </a:cubicBezTo>
                  <a:cubicBezTo>
                    <a:pt x="43297" y="7912"/>
                    <a:pt x="43727" y="6104"/>
                    <a:pt x="43171" y="4652"/>
                  </a:cubicBezTo>
                  <a:cubicBezTo>
                    <a:pt x="42598" y="3141"/>
                    <a:pt x="40884" y="2174"/>
                    <a:pt x="39469" y="1600"/>
                  </a:cubicBezTo>
                  <a:cubicBezTo>
                    <a:pt x="35524" y="0"/>
                    <a:pt x="31024" y="489"/>
                    <a:pt x="26869" y="228"/>
                  </a:cubicBezTo>
                  <a:lnTo>
                    <a:pt x="26869" y="228"/>
                  </a:lnTo>
                  <a:cubicBezTo>
                    <a:pt x="26867" y="228"/>
                    <a:pt x="26865" y="227"/>
                    <a:pt x="26862" y="227"/>
                  </a:cubicBezTo>
                  <a:lnTo>
                    <a:pt x="26862" y="227"/>
                  </a:lnTo>
                  <a:cubicBezTo>
                    <a:pt x="26862" y="227"/>
                    <a:pt x="26862" y="227"/>
                    <a:pt x="26862" y="227"/>
                  </a:cubicBezTo>
                  <a:cubicBezTo>
                    <a:pt x="26860" y="227"/>
                    <a:pt x="26857" y="227"/>
                    <a:pt x="26854" y="227"/>
                  </a:cubicBezTo>
                  <a:lnTo>
                    <a:pt x="26854" y="227"/>
                  </a:lnTo>
                  <a:cubicBezTo>
                    <a:pt x="26455" y="204"/>
                    <a:pt x="26056" y="193"/>
                    <a:pt x="25658" y="193"/>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4168885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87"/>
        <p:cNvGrpSpPr/>
        <p:nvPr/>
      </p:nvGrpSpPr>
      <p:grpSpPr>
        <a:xfrm>
          <a:off x="0" y="0"/>
          <a:ext cx="0" cy="0"/>
          <a:chOff x="0" y="0"/>
          <a:chExt cx="0" cy="0"/>
        </a:xfrm>
      </p:grpSpPr>
      <p:grpSp>
        <p:nvGrpSpPr>
          <p:cNvPr id="288" name="Google Shape;288;p18"/>
          <p:cNvGrpSpPr/>
          <p:nvPr/>
        </p:nvGrpSpPr>
        <p:grpSpPr>
          <a:xfrm rot="5400000" flipH="1">
            <a:off x="5624175" y="3853962"/>
            <a:ext cx="5037132" cy="3175484"/>
            <a:chOff x="795050" y="984024"/>
            <a:chExt cx="5037132" cy="3175484"/>
          </a:xfrm>
        </p:grpSpPr>
        <p:sp>
          <p:nvSpPr>
            <p:cNvPr id="289" name="Google Shape;289;p18"/>
            <p:cNvSpPr/>
            <p:nvPr/>
          </p:nvSpPr>
          <p:spPr>
            <a:xfrm>
              <a:off x="795050" y="984024"/>
              <a:ext cx="5037132" cy="3175484"/>
            </a:xfrm>
            <a:custGeom>
              <a:avLst/>
              <a:gdLst/>
              <a:ahLst/>
              <a:cxnLst/>
              <a:rect l="l" t="t" r="r" b="b"/>
              <a:pathLst>
                <a:path w="49561" h="31244" extrusionOk="0">
                  <a:moveTo>
                    <a:pt x="28701" y="688"/>
                  </a:moveTo>
                  <a:cubicBezTo>
                    <a:pt x="29152" y="688"/>
                    <a:pt x="29604" y="701"/>
                    <a:pt x="30057" y="727"/>
                  </a:cubicBezTo>
                  <a:cubicBezTo>
                    <a:pt x="35109" y="1050"/>
                    <a:pt x="40627" y="859"/>
                    <a:pt x="45327" y="3033"/>
                  </a:cubicBezTo>
                  <a:cubicBezTo>
                    <a:pt x="47441" y="4012"/>
                    <a:pt x="49227" y="6156"/>
                    <a:pt x="47656" y="8467"/>
                  </a:cubicBezTo>
                  <a:cubicBezTo>
                    <a:pt x="46592" y="10026"/>
                    <a:pt x="44473" y="10969"/>
                    <a:pt x="42885" y="11884"/>
                  </a:cubicBezTo>
                  <a:cubicBezTo>
                    <a:pt x="41182" y="12863"/>
                    <a:pt x="39761" y="13907"/>
                    <a:pt x="38447" y="15388"/>
                  </a:cubicBezTo>
                  <a:cubicBezTo>
                    <a:pt x="36960" y="17079"/>
                    <a:pt x="35867" y="19073"/>
                    <a:pt x="35275" y="21247"/>
                  </a:cubicBezTo>
                  <a:cubicBezTo>
                    <a:pt x="34602" y="23708"/>
                    <a:pt x="34332" y="26227"/>
                    <a:pt x="32356" y="28055"/>
                  </a:cubicBezTo>
                  <a:cubicBezTo>
                    <a:pt x="30157" y="30096"/>
                    <a:pt x="26817" y="30556"/>
                    <a:pt x="23725" y="30556"/>
                  </a:cubicBezTo>
                  <a:cubicBezTo>
                    <a:pt x="22729" y="30556"/>
                    <a:pt x="21758" y="30508"/>
                    <a:pt x="20860" y="30450"/>
                  </a:cubicBezTo>
                  <a:cubicBezTo>
                    <a:pt x="16990" y="30205"/>
                    <a:pt x="12840" y="29613"/>
                    <a:pt x="9269" y="28049"/>
                  </a:cubicBezTo>
                  <a:cubicBezTo>
                    <a:pt x="5220" y="26275"/>
                    <a:pt x="2986" y="22722"/>
                    <a:pt x="1786" y="18596"/>
                  </a:cubicBezTo>
                  <a:cubicBezTo>
                    <a:pt x="1010" y="15914"/>
                    <a:pt x="957" y="13047"/>
                    <a:pt x="2109" y="10473"/>
                  </a:cubicBezTo>
                  <a:cubicBezTo>
                    <a:pt x="3429" y="7518"/>
                    <a:pt x="6145" y="5272"/>
                    <a:pt x="9107" y="4108"/>
                  </a:cubicBezTo>
                  <a:cubicBezTo>
                    <a:pt x="12076" y="2949"/>
                    <a:pt x="15306" y="2596"/>
                    <a:pt x="18423" y="2036"/>
                  </a:cubicBezTo>
                  <a:cubicBezTo>
                    <a:pt x="21832" y="1422"/>
                    <a:pt x="25236" y="688"/>
                    <a:pt x="28701" y="688"/>
                  </a:cubicBezTo>
                  <a:close/>
                  <a:moveTo>
                    <a:pt x="28678" y="1"/>
                  </a:moveTo>
                  <a:cubicBezTo>
                    <a:pt x="26321" y="1"/>
                    <a:pt x="23984" y="336"/>
                    <a:pt x="21660" y="746"/>
                  </a:cubicBezTo>
                  <a:cubicBezTo>
                    <a:pt x="19104" y="1193"/>
                    <a:pt x="16549" y="1642"/>
                    <a:pt x="13999" y="2113"/>
                  </a:cubicBezTo>
                  <a:cubicBezTo>
                    <a:pt x="11693" y="2538"/>
                    <a:pt x="9400" y="3111"/>
                    <a:pt x="7292" y="4173"/>
                  </a:cubicBezTo>
                  <a:cubicBezTo>
                    <a:pt x="5321" y="5165"/>
                    <a:pt x="3625" y="6796"/>
                    <a:pt x="2377" y="8604"/>
                  </a:cubicBezTo>
                  <a:cubicBezTo>
                    <a:pt x="1" y="12038"/>
                    <a:pt x="216" y="16278"/>
                    <a:pt x="1536" y="20065"/>
                  </a:cubicBezTo>
                  <a:cubicBezTo>
                    <a:pt x="2843" y="23802"/>
                    <a:pt x="5083" y="26831"/>
                    <a:pt x="8713" y="28551"/>
                  </a:cubicBezTo>
                  <a:cubicBezTo>
                    <a:pt x="12076" y="30139"/>
                    <a:pt x="15993" y="30688"/>
                    <a:pt x="19660" y="31040"/>
                  </a:cubicBezTo>
                  <a:cubicBezTo>
                    <a:pt x="20890" y="31159"/>
                    <a:pt x="22163" y="31243"/>
                    <a:pt x="23441" y="31243"/>
                  </a:cubicBezTo>
                  <a:cubicBezTo>
                    <a:pt x="26067" y="31243"/>
                    <a:pt x="28714" y="30889"/>
                    <a:pt x="31047" y="29756"/>
                  </a:cubicBezTo>
                  <a:cubicBezTo>
                    <a:pt x="32762" y="28920"/>
                    <a:pt x="34100" y="27463"/>
                    <a:pt x="34787" y="25679"/>
                  </a:cubicBezTo>
                  <a:cubicBezTo>
                    <a:pt x="35694" y="23337"/>
                    <a:pt x="35873" y="20834"/>
                    <a:pt x="37056" y="18584"/>
                  </a:cubicBezTo>
                  <a:cubicBezTo>
                    <a:pt x="38077" y="16631"/>
                    <a:pt x="39665" y="14750"/>
                    <a:pt x="41504" y="13519"/>
                  </a:cubicBezTo>
                  <a:cubicBezTo>
                    <a:pt x="43130" y="12433"/>
                    <a:pt x="44902" y="11603"/>
                    <a:pt x="46498" y="10462"/>
                  </a:cubicBezTo>
                  <a:cubicBezTo>
                    <a:pt x="48295" y="9178"/>
                    <a:pt x="49561" y="7201"/>
                    <a:pt x="48582" y="4991"/>
                  </a:cubicBezTo>
                  <a:cubicBezTo>
                    <a:pt x="47763" y="3128"/>
                    <a:pt x="45459" y="2232"/>
                    <a:pt x="43660" y="1672"/>
                  </a:cubicBezTo>
                  <a:cubicBezTo>
                    <a:pt x="39262" y="304"/>
                    <a:pt x="34607" y="333"/>
                    <a:pt x="30065" y="41"/>
                  </a:cubicBezTo>
                  <a:lnTo>
                    <a:pt x="30065" y="41"/>
                  </a:lnTo>
                  <a:cubicBezTo>
                    <a:pt x="30062" y="41"/>
                    <a:pt x="30060" y="41"/>
                    <a:pt x="30057" y="41"/>
                  </a:cubicBezTo>
                  <a:lnTo>
                    <a:pt x="30057" y="41"/>
                  </a:lnTo>
                  <a:cubicBezTo>
                    <a:pt x="30057" y="41"/>
                    <a:pt x="30057" y="41"/>
                    <a:pt x="30057" y="41"/>
                  </a:cubicBezTo>
                  <a:cubicBezTo>
                    <a:pt x="30055" y="41"/>
                    <a:pt x="30052" y="41"/>
                    <a:pt x="30050" y="40"/>
                  </a:cubicBezTo>
                  <a:lnTo>
                    <a:pt x="30050" y="40"/>
                  </a:lnTo>
                  <a:cubicBezTo>
                    <a:pt x="29592" y="13"/>
                    <a:pt x="29134" y="1"/>
                    <a:pt x="28678" y="1"/>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0" name="Google Shape;290;p18"/>
            <p:cNvSpPr/>
            <p:nvPr/>
          </p:nvSpPr>
          <p:spPr>
            <a:xfrm>
              <a:off x="2619448" y="2093640"/>
              <a:ext cx="1195228" cy="882192"/>
            </a:xfrm>
            <a:custGeom>
              <a:avLst/>
              <a:gdLst/>
              <a:ahLst/>
              <a:cxnLst/>
              <a:rect l="l" t="t" r="r" b="b"/>
              <a:pathLst>
                <a:path w="11760" h="8680" extrusionOk="0">
                  <a:moveTo>
                    <a:pt x="8638" y="254"/>
                  </a:moveTo>
                  <a:cubicBezTo>
                    <a:pt x="9155" y="254"/>
                    <a:pt x="9665" y="286"/>
                    <a:pt x="10158" y="357"/>
                  </a:cubicBezTo>
                  <a:cubicBezTo>
                    <a:pt x="11759" y="589"/>
                    <a:pt x="9681" y="2601"/>
                    <a:pt x="9275" y="3174"/>
                  </a:cubicBezTo>
                  <a:cubicBezTo>
                    <a:pt x="8761" y="3897"/>
                    <a:pt x="8487" y="4638"/>
                    <a:pt x="8589" y="5533"/>
                  </a:cubicBezTo>
                  <a:cubicBezTo>
                    <a:pt x="8636" y="5922"/>
                    <a:pt x="8791" y="6280"/>
                    <a:pt x="8947" y="6627"/>
                  </a:cubicBezTo>
                  <a:cubicBezTo>
                    <a:pt x="9389" y="7606"/>
                    <a:pt x="8421" y="7934"/>
                    <a:pt x="7650" y="8185"/>
                  </a:cubicBezTo>
                  <a:cubicBezTo>
                    <a:pt x="7010" y="8392"/>
                    <a:pt x="6308" y="8480"/>
                    <a:pt x="5599" y="8480"/>
                  </a:cubicBezTo>
                  <a:cubicBezTo>
                    <a:pt x="4755" y="8480"/>
                    <a:pt x="3902" y="8355"/>
                    <a:pt x="3135" y="8160"/>
                  </a:cubicBezTo>
                  <a:cubicBezTo>
                    <a:pt x="1691" y="7785"/>
                    <a:pt x="867" y="6793"/>
                    <a:pt x="448" y="5402"/>
                  </a:cubicBezTo>
                  <a:cubicBezTo>
                    <a:pt x="28" y="3983"/>
                    <a:pt x="550" y="2758"/>
                    <a:pt x="1672" y="1863"/>
                  </a:cubicBezTo>
                  <a:lnTo>
                    <a:pt x="1672" y="1863"/>
                  </a:lnTo>
                  <a:cubicBezTo>
                    <a:pt x="2718" y="1161"/>
                    <a:pt x="4052" y="916"/>
                    <a:pt x="5262" y="649"/>
                  </a:cubicBezTo>
                  <a:cubicBezTo>
                    <a:pt x="6327" y="410"/>
                    <a:pt x="7497" y="254"/>
                    <a:pt x="8638" y="254"/>
                  </a:cubicBezTo>
                  <a:close/>
                  <a:moveTo>
                    <a:pt x="8843" y="0"/>
                  </a:moveTo>
                  <a:cubicBezTo>
                    <a:pt x="7959" y="0"/>
                    <a:pt x="7057" y="130"/>
                    <a:pt x="6253" y="236"/>
                  </a:cubicBezTo>
                  <a:cubicBezTo>
                    <a:pt x="4719" y="440"/>
                    <a:pt x="2862" y="792"/>
                    <a:pt x="1553" y="1669"/>
                  </a:cubicBezTo>
                  <a:cubicBezTo>
                    <a:pt x="1547" y="1674"/>
                    <a:pt x="1542" y="1678"/>
                    <a:pt x="1537" y="1683"/>
                  </a:cubicBezTo>
                  <a:lnTo>
                    <a:pt x="1537" y="1683"/>
                  </a:lnTo>
                  <a:cubicBezTo>
                    <a:pt x="1535" y="1685"/>
                    <a:pt x="1532" y="1686"/>
                    <a:pt x="1530" y="1688"/>
                  </a:cubicBezTo>
                  <a:cubicBezTo>
                    <a:pt x="538" y="2463"/>
                    <a:pt x="1" y="3431"/>
                    <a:pt x="90" y="4709"/>
                  </a:cubicBezTo>
                  <a:cubicBezTo>
                    <a:pt x="174" y="5892"/>
                    <a:pt x="765" y="7074"/>
                    <a:pt x="1721" y="7774"/>
                  </a:cubicBezTo>
                  <a:cubicBezTo>
                    <a:pt x="2756" y="8534"/>
                    <a:pt x="4219" y="8680"/>
                    <a:pt x="5497" y="8680"/>
                  </a:cubicBezTo>
                  <a:cubicBezTo>
                    <a:pt x="5643" y="8680"/>
                    <a:pt x="5785" y="8678"/>
                    <a:pt x="5924" y="8675"/>
                  </a:cubicBezTo>
                  <a:cubicBezTo>
                    <a:pt x="7167" y="8651"/>
                    <a:pt x="8791" y="8364"/>
                    <a:pt x="9472" y="7206"/>
                  </a:cubicBezTo>
                  <a:cubicBezTo>
                    <a:pt x="9496" y="7170"/>
                    <a:pt x="9496" y="7121"/>
                    <a:pt x="9472" y="7086"/>
                  </a:cubicBezTo>
                  <a:cubicBezTo>
                    <a:pt x="8630" y="5688"/>
                    <a:pt x="8589" y="4428"/>
                    <a:pt x="9598" y="3133"/>
                  </a:cubicBezTo>
                  <a:cubicBezTo>
                    <a:pt x="10273" y="2256"/>
                    <a:pt x="10863" y="1664"/>
                    <a:pt x="11061" y="517"/>
                  </a:cubicBezTo>
                  <a:cubicBezTo>
                    <a:pt x="11067" y="470"/>
                    <a:pt x="11054" y="410"/>
                    <a:pt x="11007" y="385"/>
                  </a:cubicBezTo>
                  <a:cubicBezTo>
                    <a:pt x="10348" y="96"/>
                    <a:pt x="9602" y="0"/>
                    <a:pt x="8843" y="0"/>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1" name="Google Shape;291;p18"/>
            <p:cNvSpPr/>
            <p:nvPr/>
          </p:nvSpPr>
          <p:spPr>
            <a:xfrm>
              <a:off x="2427668" y="1979508"/>
              <a:ext cx="1612744" cy="1111785"/>
            </a:xfrm>
            <a:custGeom>
              <a:avLst/>
              <a:gdLst/>
              <a:ahLst/>
              <a:cxnLst/>
              <a:rect l="l" t="t" r="r" b="b"/>
              <a:pathLst>
                <a:path w="15868" h="10939" extrusionOk="0">
                  <a:moveTo>
                    <a:pt x="11033" y="286"/>
                  </a:moveTo>
                  <a:cubicBezTo>
                    <a:pt x="11644" y="286"/>
                    <a:pt x="12252" y="311"/>
                    <a:pt x="12846" y="362"/>
                  </a:cubicBezTo>
                  <a:cubicBezTo>
                    <a:pt x="13299" y="397"/>
                    <a:pt x="13736" y="493"/>
                    <a:pt x="14166" y="637"/>
                  </a:cubicBezTo>
                  <a:cubicBezTo>
                    <a:pt x="14853" y="858"/>
                    <a:pt x="14787" y="1265"/>
                    <a:pt x="14649" y="1874"/>
                  </a:cubicBezTo>
                  <a:cubicBezTo>
                    <a:pt x="14459" y="2734"/>
                    <a:pt x="13754" y="3164"/>
                    <a:pt x="13156" y="3718"/>
                  </a:cubicBezTo>
                  <a:cubicBezTo>
                    <a:pt x="12260" y="4537"/>
                    <a:pt x="11700" y="5636"/>
                    <a:pt x="11645" y="6847"/>
                  </a:cubicBezTo>
                  <a:cubicBezTo>
                    <a:pt x="11610" y="7707"/>
                    <a:pt x="12183" y="8424"/>
                    <a:pt x="11544" y="9170"/>
                  </a:cubicBezTo>
                  <a:cubicBezTo>
                    <a:pt x="11000" y="9804"/>
                    <a:pt x="10153" y="10198"/>
                    <a:pt x="9382" y="10443"/>
                  </a:cubicBezTo>
                  <a:cubicBezTo>
                    <a:pt x="8681" y="10662"/>
                    <a:pt x="7909" y="10757"/>
                    <a:pt x="7125" y="10757"/>
                  </a:cubicBezTo>
                  <a:cubicBezTo>
                    <a:pt x="5945" y="10757"/>
                    <a:pt x="4737" y="10542"/>
                    <a:pt x="3704" y="10215"/>
                  </a:cubicBezTo>
                  <a:cubicBezTo>
                    <a:pt x="1971" y="9672"/>
                    <a:pt x="1028" y="8401"/>
                    <a:pt x="544" y="6698"/>
                  </a:cubicBezTo>
                  <a:cubicBezTo>
                    <a:pt x="27" y="4896"/>
                    <a:pt x="700" y="3330"/>
                    <a:pt x="2134" y="2209"/>
                  </a:cubicBezTo>
                  <a:lnTo>
                    <a:pt x="2134" y="2209"/>
                  </a:lnTo>
                  <a:cubicBezTo>
                    <a:pt x="3542" y="1257"/>
                    <a:pt x="5413" y="1006"/>
                    <a:pt x="7053" y="673"/>
                  </a:cubicBezTo>
                  <a:cubicBezTo>
                    <a:pt x="8333" y="410"/>
                    <a:pt x="9692" y="286"/>
                    <a:pt x="11033" y="286"/>
                  </a:cubicBezTo>
                  <a:close/>
                  <a:moveTo>
                    <a:pt x="11316" y="1"/>
                  </a:moveTo>
                  <a:cubicBezTo>
                    <a:pt x="10185" y="1"/>
                    <a:pt x="9041" y="134"/>
                    <a:pt x="8032" y="267"/>
                  </a:cubicBezTo>
                  <a:cubicBezTo>
                    <a:pt x="6929" y="416"/>
                    <a:pt x="5841" y="691"/>
                    <a:pt x="4754" y="948"/>
                  </a:cubicBezTo>
                  <a:cubicBezTo>
                    <a:pt x="3793" y="1174"/>
                    <a:pt x="2837" y="1455"/>
                    <a:pt x="2013" y="2017"/>
                  </a:cubicBezTo>
                  <a:cubicBezTo>
                    <a:pt x="2008" y="2020"/>
                    <a:pt x="2004" y="2023"/>
                    <a:pt x="2000" y="2027"/>
                  </a:cubicBezTo>
                  <a:lnTo>
                    <a:pt x="2000" y="2027"/>
                  </a:lnTo>
                  <a:cubicBezTo>
                    <a:pt x="1997" y="2029"/>
                    <a:pt x="1993" y="2031"/>
                    <a:pt x="1990" y="2034"/>
                  </a:cubicBezTo>
                  <a:cubicBezTo>
                    <a:pt x="694" y="3037"/>
                    <a:pt x="0" y="4333"/>
                    <a:pt x="168" y="5994"/>
                  </a:cubicBezTo>
                  <a:cubicBezTo>
                    <a:pt x="323" y="7499"/>
                    <a:pt x="1088" y="8997"/>
                    <a:pt x="2354" y="9851"/>
                  </a:cubicBezTo>
                  <a:cubicBezTo>
                    <a:pt x="3630" y="10707"/>
                    <a:pt x="5343" y="10939"/>
                    <a:pt x="6912" y="10939"/>
                  </a:cubicBezTo>
                  <a:cubicBezTo>
                    <a:pt x="7259" y="10939"/>
                    <a:pt x="7598" y="10927"/>
                    <a:pt x="7925" y="10909"/>
                  </a:cubicBezTo>
                  <a:cubicBezTo>
                    <a:pt x="9586" y="10818"/>
                    <a:pt x="11383" y="10132"/>
                    <a:pt x="12207" y="8597"/>
                  </a:cubicBezTo>
                  <a:cubicBezTo>
                    <a:pt x="12290" y="8442"/>
                    <a:pt x="12064" y="8065"/>
                    <a:pt x="12017" y="7916"/>
                  </a:cubicBezTo>
                  <a:cubicBezTo>
                    <a:pt x="11843" y="7331"/>
                    <a:pt x="11849" y="6722"/>
                    <a:pt x="11956" y="6125"/>
                  </a:cubicBezTo>
                  <a:cubicBezTo>
                    <a:pt x="12147" y="5104"/>
                    <a:pt x="12894" y="4220"/>
                    <a:pt x="13671" y="3569"/>
                  </a:cubicBezTo>
                  <a:cubicBezTo>
                    <a:pt x="14351" y="3002"/>
                    <a:pt x="15868" y="1073"/>
                    <a:pt x="14459" y="505"/>
                  </a:cubicBezTo>
                  <a:cubicBezTo>
                    <a:pt x="13514" y="128"/>
                    <a:pt x="12421" y="1"/>
                    <a:pt x="11316" y="1"/>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 name="Google Shape;292;p18"/>
            <p:cNvSpPr/>
            <p:nvPr/>
          </p:nvSpPr>
          <p:spPr>
            <a:xfrm>
              <a:off x="2236498" y="1874217"/>
              <a:ext cx="1936248" cy="1336805"/>
            </a:xfrm>
            <a:custGeom>
              <a:avLst/>
              <a:gdLst/>
              <a:ahLst/>
              <a:cxnLst/>
              <a:rect l="l" t="t" r="r" b="b"/>
              <a:pathLst>
                <a:path w="19051" h="13153" extrusionOk="0">
                  <a:moveTo>
                    <a:pt x="13360" y="204"/>
                  </a:moveTo>
                  <a:cubicBezTo>
                    <a:pt x="14198" y="204"/>
                    <a:pt x="15032" y="242"/>
                    <a:pt x="15850" y="311"/>
                  </a:cubicBezTo>
                  <a:cubicBezTo>
                    <a:pt x="16429" y="359"/>
                    <a:pt x="16996" y="473"/>
                    <a:pt x="17552" y="639"/>
                  </a:cubicBezTo>
                  <a:cubicBezTo>
                    <a:pt x="18298" y="867"/>
                    <a:pt x="18722" y="1177"/>
                    <a:pt x="18722" y="2031"/>
                  </a:cubicBezTo>
                  <a:cubicBezTo>
                    <a:pt x="18722" y="3368"/>
                    <a:pt x="17517" y="3817"/>
                    <a:pt x="16668" y="4551"/>
                  </a:cubicBezTo>
                  <a:cubicBezTo>
                    <a:pt x="15438" y="5614"/>
                    <a:pt x="14662" y="7072"/>
                    <a:pt x="14601" y="8701"/>
                  </a:cubicBezTo>
                  <a:cubicBezTo>
                    <a:pt x="14590" y="9090"/>
                    <a:pt x="14799" y="9663"/>
                    <a:pt x="14614" y="10033"/>
                  </a:cubicBezTo>
                  <a:cubicBezTo>
                    <a:pt x="14405" y="10463"/>
                    <a:pt x="14088" y="10840"/>
                    <a:pt x="13771" y="11198"/>
                  </a:cubicBezTo>
                  <a:cubicBezTo>
                    <a:pt x="13061" y="12004"/>
                    <a:pt x="12165" y="12482"/>
                    <a:pt x="11120" y="12720"/>
                  </a:cubicBezTo>
                  <a:cubicBezTo>
                    <a:pt x="10375" y="12889"/>
                    <a:pt x="9589" y="12966"/>
                    <a:pt x="8794" y="12966"/>
                  </a:cubicBezTo>
                  <a:cubicBezTo>
                    <a:pt x="7339" y="12966"/>
                    <a:pt x="5853" y="12710"/>
                    <a:pt x="4533" y="12297"/>
                  </a:cubicBezTo>
                  <a:cubicBezTo>
                    <a:pt x="2479" y="11658"/>
                    <a:pt x="1314" y="10170"/>
                    <a:pt x="693" y="8158"/>
                  </a:cubicBezTo>
                  <a:cubicBezTo>
                    <a:pt x="1" y="5907"/>
                    <a:pt x="735" y="3889"/>
                    <a:pt x="2581" y="2473"/>
                  </a:cubicBezTo>
                  <a:cubicBezTo>
                    <a:pt x="4348" y="1261"/>
                    <a:pt x="6773" y="1004"/>
                    <a:pt x="8833" y="609"/>
                  </a:cubicBezTo>
                  <a:cubicBezTo>
                    <a:pt x="10301" y="328"/>
                    <a:pt x="11836" y="204"/>
                    <a:pt x="13360" y="204"/>
                  </a:cubicBezTo>
                  <a:close/>
                  <a:moveTo>
                    <a:pt x="14280" y="0"/>
                  </a:moveTo>
                  <a:cubicBezTo>
                    <a:pt x="13851" y="0"/>
                    <a:pt x="13423" y="11"/>
                    <a:pt x="13002" y="19"/>
                  </a:cubicBezTo>
                  <a:cubicBezTo>
                    <a:pt x="10392" y="66"/>
                    <a:pt x="7907" y="509"/>
                    <a:pt x="5376" y="1100"/>
                  </a:cubicBezTo>
                  <a:cubicBezTo>
                    <a:pt x="4354" y="1343"/>
                    <a:pt x="3350" y="1669"/>
                    <a:pt x="2482" y="2266"/>
                  </a:cubicBezTo>
                  <a:lnTo>
                    <a:pt x="2482" y="2266"/>
                  </a:lnTo>
                  <a:cubicBezTo>
                    <a:pt x="2477" y="2269"/>
                    <a:pt x="2472" y="2272"/>
                    <a:pt x="2468" y="2276"/>
                  </a:cubicBezTo>
                  <a:cubicBezTo>
                    <a:pt x="2468" y="2276"/>
                    <a:pt x="2468" y="2276"/>
                    <a:pt x="2468" y="2276"/>
                  </a:cubicBezTo>
                  <a:lnTo>
                    <a:pt x="2468" y="2276"/>
                  </a:lnTo>
                  <a:cubicBezTo>
                    <a:pt x="2464" y="2279"/>
                    <a:pt x="2460" y="2282"/>
                    <a:pt x="2457" y="2285"/>
                  </a:cubicBezTo>
                  <a:lnTo>
                    <a:pt x="2457" y="2285"/>
                  </a:lnTo>
                  <a:cubicBezTo>
                    <a:pt x="928" y="3460"/>
                    <a:pt x="60" y="4985"/>
                    <a:pt x="222" y="6940"/>
                  </a:cubicBezTo>
                  <a:cubicBezTo>
                    <a:pt x="359" y="8635"/>
                    <a:pt x="1189" y="10595"/>
                    <a:pt x="2604" y="11598"/>
                  </a:cubicBezTo>
                  <a:cubicBezTo>
                    <a:pt x="4276" y="12780"/>
                    <a:pt x="6451" y="13086"/>
                    <a:pt x="8451" y="13144"/>
                  </a:cubicBezTo>
                  <a:cubicBezTo>
                    <a:pt x="8618" y="13150"/>
                    <a:pt x="8785" y="13153"/>
                    <a:pt x="8951" y="13153"/>
                  </a:cubicBezTo>
                  <a:cubicBezTo>
                    <a:pt x="10823" y="13153"/>
                    <a:pt x="12600" y="12781"/>
                    <a:pt x="13933" y="11359"/>
                  </a:cubicBezTo>
                  <a:cubicBezTo>
                    <a:pt x="14220" y="11055"/>
                    <a:pt x="14464" y="10727"/>
                    <a:pt x="14686" y="10374"/>
                  </a:cubicBezTo>
                  <a:cubicBezTo>
                    <a:pt x="15014" y="9861"/>
                    <a:pt x="14937" y="9872"/>
                    <a:pt x="14858" y="9263"/>
                  </a:cubicBezTo>
                  <a:cubicBezTo>
                    <a:pt x="14679" y="7866"/>
                    <a:pt x="15235" y="6534"/>
                    <a:pt x="16100" y="5465"/>
                  </a:cubicBezTo>
                  <a:cubicBezTo>
                    <a:pt x="16721" y="4701"/>
                    <a:pt x="17570" y="4271"/>
                    <a:pt x="18280" y="3619"/>
                  </a:cubicBezTo>
                  <a:cubicBezTo>
                    <a:pt x="18967" y="2993"/>
                    <a:pt x="19050" y="1935"/>
                    <a:pt x="18829" y="1094"/>
                  </a:cubicBezTo>
                  <a:cubicBezTo>
                    <a:pt x="18699" y="574"/>
                    <a:pt x="17194" y="294"/>
                    <a:pt x="16781" y="209"/>
                  </a:cubicBezTo>
                  <a:cubicBezTo>
                    <a:pt x="15967" y="40"/>
                    <a:pt x="15121" y="0"/>
                    <a:pt x="14280" y="0"/>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 name="Google Shape;293;p18"/>
            <p:cNvSpPr/>
            <p:nvPr/>
          </p:nvSpPr>
          <p:spPr>
            <a:xfrm>
              <a:off x="2033742" y="1738640"/>
              <a:ext cx="2380088" cy="1617013"/>
            </a:xfrm>
            <a:custGeom>
              <a:avLst/>
              <a:gdLst/>
              <a:ahLst/>
              <a:cxnLst/>
              <a:rect l="l" t="t" r="r" b="b"/>
              <a:pathLst>
                <a:path w="23418" h="15910" extrusionOk="0">
                  <a:moveTo>
                    <a:pt x="15781" y="644"/>
                  </a:moveTo>
                  <a:cubicBezTo>
                    <a:pt x="16838" y="644"/>
                    <a:pt x="17892" y="692"/>
                    <a:pt x="18931" y="774"/>
                  </a:cubicBezTo>
                  <a:cubicBezTo>
                    <a:pt x="20019" y="863"/>
                    <a:pt x="22222" y="1083"/>
                    <a:pt x="22580" y="2350"/>
                  </a:cubicBezTo>
                  <a:cubicBezTo>
                    <a:pt x="23059" y="4016"/>
                    <a:pt x="21386" y="4523"/>
                    <a:pt x="20389" y="5289"/>
                  </a:cubicBezTo>
                  <a:cubicBezTo>
                    <a:pt x="18818" y="6494"/>
                    <a:pt x="17569" y="8316"/>
                    <a:pt x="17367" y="10316"/>
                  </a:cubicBezTo>
                  <a:cubicBezTo>
                    <a:pt x="17301" y="10967"/>
                    <a:pt x="17301" y="11474"/>
                    <a:pt x="16985" y="12066"/>
                  </a:cubicBezTo>
                  <a:cubicBezTo>
                    <a:pt x="16764" y="12485"/>
                    <a:pt x="16489" y="12885"/>
                    <a:pt x="16215" y="13273"/>
                  </a:cubicBezTo>
                  <a:cubicBezTo>
                    <a:pt x="15474" y="14305"/>
                    <a:pt x="14435" y="14795"/>
                    <a:pt x="13211" y="15016"/>
                  </a:cubicBezTo>
                  <a:cubicBezTo>
                    <a:pt x="12365" y="15170"/>
                    <a:pt x="11490" y="15243"/>
                    <a:pt x="10609" y="15243"/>
                  </a:cubicBezTo>
                  <a:cubicBezTo>
                    <a:pt x="8885" y="15243"/>
                    <a:pt x="7138" y="14963"/>
                    <a:pt x="5537" y="14461"/>
                  </a:cubicBezTo>
                  <a:cubicBezTo>
                    <a:pt x="3256" y="13750"/>
                    <a:pt x="1924" y="12114"/>
                    <a:pt x="1202" y="9892"/>
                  </a:cubicBezTo>
                  <a:cubicBezTo>
                    <a:pt x="449" y="7599"/>
                    <a:pt x="872" y="5407"/>
                    <a:pt x="2647" y="3735"/>
                  </a:cubicBezTo>
                  <a:cubicBezTo>
                    <a:pt x="2843" y="3556"/>
                    <a:pt x="3047" y="3384"/>
                    <a:pt x="3261" y="3228"/>
                  </a:cubicBezTo>
                  <a:cubicBezTo>
                    <a:pt x="5298" y="1813"/>
                    <a:pt x="8087" y="1585"/>
                    <a:pt x="10458" y="1119"/>
                  </a:cubicBezTo>
                  <a:cubicBezTo>
                    <a:pt x="12193" y="781"/>
                    <a:pt x="13990" y="644"/>
                    <a:pt x="15781" y="644"/>
                  </a:cubicBezTo>
                  <a:close/>
                  <a:moveTo>
                    <a:pt x="16420" y="1"/>
                  </a:moveTo>
                  <a:cubicBezTo>
                    <a:pt x="13990" y="1"/>
                    <a:pt x="11677" y="167"/>
                    <a:pt x="9281" y="653"/>
                  </a:cubicBezTo>
                  <a:cubicBezTo>
                    <a:pt x="7134" y="1089"/>
                    <a:pt x="4785" y="1351"/>
                    <a:pt x="2937" y="2616"/>
                  </a:cubicBezTo>
                  <a:lnTo>
                    <a:pt x="2937" y="2616"/>
                  </a:lnTo>
                  <a:cubicBezTo>
                    <a:pt x="2930" y="2621"/>
                    <a:pt x="2922" y="2626"/>
                    <a:pt x="2915" y="2631"/>
                  </a:cubicBezTo>
                  <a:cubicBezTo>
                    <a:pt x="2915" y="2631"/>
                    <a:pt x="2915" y="2631"/>
                    <a:pt x="2915" y="2631"/>
                  </a:cubicBezTo>
                  <a:lnTo>
                    <a:pt x="2915" y="2631"/>
                  </a:lnTo>
                  <a:cubicBezTo>
                    <a:pt x="2905" y="2638"/>
                    <a:pt x="2896" y="2645"/>
                    <a:pt x="2887" y="2653"/>
                  </a:cubicBezTo>
                  <a:lnTo>
                    <a:pt x="2887" y="2653"/>
                  </a:lnTo>
                  <a:cubicBezTo>
                    <a:pt x="1338" y="3843"/>
                    <a:pt x="292" y="5336"/>
                    <a:pt x="138" y="7325"/>
                  </a:cubicBezTo>
                  <a:cubicBezTo>
                    <a:pt x="1" y="9158"/>
                    <a:pt x="742" y="11350"/>
                    <a:pt x="1864" y="12789"/>
                  </a:cubicBezTo>
                  <a:cubicBezTo>
                    <a:pt x="3041" y="14299"/>
                    <a:pt x="4731" y="15022"/>
                    <a:pt x="6558" y="15452"/>
                  </a:cubicBezTo>
                  <a:cubicBezTo>
                    <a:pt x="7856" y="15757"/>
                    <a:pt x="9204" y="15910"/>
                    <a:pt x="10551" y="15910"/>
                  </a:cubicBezTo>
                  <a:cubicBezTo>
                    <a:pt x="11602" y="15910"/>
                    <a:pt x="12653" y="15817"/>
                    <a:pt x="13677" y="15631"/>
                  </a:cubicBezTo>
                  <a:cubicBezTo>
                    <a:pt x="15642" y="15272"/>
                    <a:pt x="16817" y="13833"/>
                    <a:pt x="17713" y="12162"/>
                  </a:cubicBezTo>
                  <a:cubicBezTo>
                    <a:pt x="18214" y="11224"/>
                    <a:pt x="18018" y="10113"/>
                    <a:pt x="18358" y="9087"/>
                  </a:cubicBezTo>
                  <a:cubicBezTo>
                    <a:pt x="18765" y="7863"/>
                    <a:pt x="19630" y="6835"/>
                    <a:pt x="20592" y="5999"/>
                  </a:cubicBezTo>
                  <a:cubicBezTo>
                    <a:pt x="21284" y="5407"/>
                    <a:pt x="22199" y="5139"/>
                    <a:pt x="22778" y="4423"/>
                  </a:cubicBezTo>
                  <a:cubicBezTo>
                    <a:pt x="23417" y="3635"/>
                    <a:pt x="23417" y="2499"/>
                    <a:pt x="23052" y="1609"/>
                  </a:cubicBezTo>
                  <a:cubicBezTo>
                    <a:pt x="22772" y="929"/>
                    <a:pt x="21499" y="589"/>
                    <a:pt x="20873" y="403"/>
                  </a:cubicBezTo>
                  <a:cubicBezTo>
                    <a:pt x="19600" y="39"/>
                    <a:pt x="18222" y="21"/>
                    <a:pt x="16907" y="3"/>
                  </a:cubicBezTo>
                  <a:cubicBezTo>
                    <a:pt x="16744" y="1"/>
                    <a:pt x="16582" y="1"/>
                    <a:pt x="16420" y="1"/>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 name="Google Shape;294;p18"/>
            <p:cNvSpPr/>
            <p:nvPr/>
          </p:nvSpPr>
          <p:spPr>
            <a:xfrm>
              <a:off x="1863204" y="1641277"/>
              <a:ext cx="2752581" cy="1812660"/>
            </a:xfrm>
            <a:custGeom>
              <a:avLst/>
              <a:gdLst/>
              <a:ahLst/>
              <a:cxnLst/>
              <a:rect l="l" t="t" r="r" b="b"/>
              <a:pathLst>
                <a:path w="27083" h="17835" extrusionOk="0">
                  <a:moveTo>
                    <a:pt x="16450" y="273"/>
                  </a:moveTo>
                  <a:cubicBezTo>
                    <a:pt x="17213" y="273"/>
                    <a:pt x="17977" y="301"/>
                    <a:pt x="18740" y="304"/>
                  </a:cubicBezTo>
                  <a:cubicBezTo>
                    <a:pt x="20138" y="310"/>
                    <a:pt x="21541" y="340"/>
                    <a:pt x="22927" y="555"/>
                  </a:cubicBezTo>
                  <a:cubicBezTo>
                    <a:pt x="24294" y="770"/>
                    <a:pt x="26187" y="1230"/>
                    <a:pt x="26617" y="2729"/>
                  </a:cubicBezTo>
                  <a:cubicBezTo>
                    <a:pt x="27083" y="4342"/>
                    <a:pt x="25782" y="5081"/>
                    <a:pt x="24622" y="5673"/>
                  </a:cubicBezTo>
                  <a:cubicBezTo>
                    <a:pt x="23668" y="6156"/>
                    <a:pt x="22838" y="6986"/>
                    <a:pt x="22144" y="7787"/>
                  </a:cubicBezTo>
                  <a:cubicBezTo>
                    <a:pt x="21529" y="8491"/>
                    <a:pt x="21010" y="9328"/>
                    <a:pt x="20669" y="10199"/>
                  </a:cubicBezTo>
                  <a:cubicBezTo>
                    <a:pt x="20203" y="11388"/>
                    <a:pt x="20120" y="12630"/>
                    <a:pt x="19570" y="13782"/>
                  </a:cubicBezTo>
                  <a:cubicBezTo>
                    <a:pt x="19164" y="14637"/>
                    <a:pt x="18729" y="15491"/>
                    <a:pt x="18059" y="16172"/>
                  </a:cubicBezTo>
                  <a:cubicBezTo>
                    <a:pt x="17075" y="17169"/>
                    <a:pt x="15545" y="17354"/>
                    <a:pt x="14225" y="17497"/>
                  </a:cubicBezTo>
                  <a:cubicBezTo>
                    <a:pt x="13450" y="17581"/>
                    <a:pt x="12626" y="17630"/>
                    <a:pt x="11781" y="17630"/>
                  </a:cubicBezTo>
                  <a:cubicBezTo>
                    <a:pt x="7876" y="17630"/>
                    <a:pt x="3538" y="16581"/>
                    <a:pt x="1643" y="13066"/>
                  </a:cubicBezTo>
                  <a:cubicBezTo>
                    <a:pt x="819" y="11531"/>
                    <a:pt x="347" y="9692"/>
                    <a:pt x="472" y="7954"/>
                  </a:cubicBezTo>
                  <a:cubicBezTo>
                    <a:pt x="610" y="5966"/>
                    <a:pt x="1864" y="4370"/>
                    <a:pt x="3399" y="3212"/>
                  </a:cubicBezTo>
                  <a:cubicBezTo>
                    <a:pt x="5411" y="1804"/>
                    <a:pt x="7974" y="1534"/>
                    <a:pt x="10320" y="1074"/>
                  </a:cubicBezTo>
                  <a:cubicBezTo>
                    <a:pt x="11753" y="800"/>
                    <a:pt x="13186" y="508"/>
                    <a:pt x="14644" y="352"/>
                  </a:cubicBezTo>
                  <a:cubicBezTo>
                    <a:pt x="15243" y="291"/>
                    <a:pt x="15846" y="273"/>
                    <a:pt x="16450" y="273"/>
                  </a:cubicBezTo>
                  <a:close/>
                  <a:moveTo>
                    <a:pt x="18031" y="0"/>
                  </a:moveTo>
                  <a:cubicBezTo>
                    <a:pt x="17117" y="0"/>
                    <a:pt x="16207" y="27"/>
                    <a:pt x="15319" y="71"/>
                  </a:cubicBezTo>
                  <a:cubicBezTo>
                    <a:pt x="13133" y="178"/>
                    <a:pt x="10978" y="729"/>
                    <a:pt x="8839" y="1128"/>
                  </a:cubicBezTo>
                  <a:cubicBezTo>
                    <a:pt x="6921" y="1486"/>
                    <a:pt x="4926" y="1867"/>
                    <a:pt x="3299" y="3007"/>
                  </a:cubicBezTo>
                  <a:lnTo>
                    <a:pt x="3299" y="3007"/>
                  </a:lnTo>
                  <a:cubicBezTo>
                    <a:pt x="3294" y="3009"/>
                    <a:pt x="3290" y="3013"/>
                    <a:pt x="3286" y="3016"/>
                  </a:cubicBezTo>
                  <a:cubicBezTo>
                    <a:pt x="3286" y="3016"/>
                    <a:pt x="3286" y="3016"/>
                    <a:pt x="3286" y="3016"/>
                  </a:cubicBezTo>
                  <a:lnTo>
                    <a:pt x="3286" y="3016"/>
                  </a:lnTo>
                  <a:cubicBezTo>
                    <a:pt x="3283" y="3018"/>
                    <a:pt x="3280" y="3020"/>
                    <a:pt x="3278" y="3022"/>
                  </a:cubicBezTo>
                  <a:lnTo>
                    <a:pt x="3278" y="3022"/>
                  </a:lnTo>
                  <a:cubicBezTo>
                    <a:pt x="1711" y="4203"/>
                    <a:pt x="556" y="5712"/>
                    <a:pt x="270" y="7691"/>
                  </a:cubicBezTo>
                  <a:cubicBezTo>
                    <a:pt x="1" y="9554"/>
                    <a:pt x="623" y="11531"/>
                    <a:pt x="1447" y="13179"/>
                  </a:cubicBezTo>
                  <a:cubicBezTo>
                    <a:pt x="3321" y="16924"/>
                    <a:pt x="7908" y="17694"/>
                    <a:pt x="11694" y="17814"/>
                  </a:cubicBezTo>
                  <a:cubicBezTo>
                    <a:pt x="12051" y="17825"/>
                    <a:pt x="12436" y="17835"/>
                    <a:pt x="12836" y="17835"/>
                  </a:cubicBezTo>
                  <a:cubicBezTo>
                    <a:pt x="14579" y="17835"/>
                    <a:pt x="16615" y="17653"/>
                    <a:pt x="17893" y="16613"/>
                  </a:cubicBezTo>
                  <a:cubicBezTo>
                    <a:pt x="18519" y="16100"/>
                    <a:pt x="18949" y="15466"/>
                    <a:pt x="19332" y="14761"/>
                  </a:cubicBezTo>
                  <a:cubicBezTo>
                    <a:pt x="19583" y="14296"/>
                    <a:pt x="19809" y="13818"/>
                    <a:pt x="20030" y="13335"/>
                  </a:cubicBezTo>
                  <a:cubicBezTo>
                    <a:pt x="20317" y="12726"/>
                    <a:pt x="20335" y="12260"/>
                    <a:pt x="20473" y="11591"/>
                  </a:cubicBezTo>
                  <a:cubicBezTo>
                    <a:pt x="20950" y="9196"/>
                    <a:pt x="22766" y="6873"/>
                    <a:pt x="24933" y="5768"/>
                  </a:cubicBezTo>
                  <a:cubicBezTo>
                    <a:pt x="25625" y="5417"/>
                    <a:pt x="26223" y="5159"/>
                    <a:pt x="26617" y="4461"/>
                  </a:cubicBezTo>
                  <a:cubicBezTo>
                    <a:pt x="27083" y="3631"/>
                    <a:pt x="26928" y="2633"/>
                    <a:pt x="26498" y="1839"/>
                  </a:cubicBezTo>
                  <a:cubicBezTo>
                    <a:pt x="26253" y="1379"/>
                    <a:pt x="25352" y="1015"/>
                    <a:pt x="24909" y="848"/>
                  </a:cubicBezTo>
                  <a:cubicBezTo>
                    <a:pt x="23977" y="495"/>
                    <a:pt x="23023" y="322"/>
                    <a:pt x="22037" y="208"/>
                  </a:cubicBezTo>
                  <a:cubicBezTo>
                    <a:pt x="20734" y="59"/>
                    <a:pt x="19378" y="0"/>
                    <a:pt x="18031" y="0"/>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 name="Google Shape;295;p18"/>
            <p:cNvSpPr/>
            <p:nvPr/>
          </p:nvSpPr>
          <p:spPr>
            <a:xfrm>
              <a:off x="1670814" y="1530498"/>
              <a:ext cx="3164101" cy="2045608"/>
            </a:xfrm>
            <a:custGeom>
              <a:avLst/>
              <a:gdLst/>
              <a:ahLst/>
              <a:cxnLst/>
              <a:rect l="l" t="t" r="r" b="b"/>
              <a:pathLst>
                <a:path w="31132" h="20127" extrusionOk="0">
                  <a:moveTo>
                    <a:pt x="18716" y="229"/>
                  </a:moveTo>
                  <a:cubicBezTo>
                    <a:pt x="18941" y="229"/>
                    <a:pt x="19166" y="233"/>
                    <a:pt x="19392" y="242"/>
                  </a:cubicBezTo>
                  <a:cubicBezTo>
                    <a:pt x="22079" y="350"/>
                    <a:pt x="24784" y="170"/>
                    <a:pt x="27418" y="838"/>
                  </a:cubicBezTo>
                  <a:cubicBezTo>
                    <a:pt x="28767" y="1185"/>
                    <a:pt x="30260" y="1854"/>
                    <a:pt x="30660" y="3299"/>
                  </a:cubicBezTo>
                  <a:cubicBezTo>
                    <a:pt x="31120" y="4966"/>
                    <a:pt x="29806" y="5760"/>
                    <a:pt x="28557" y="6303"/>
                  </a:cubicBezTo>
                  <a:cubicBezTo>
                    <a:pt x="26677" y="7127"/>
                    <a:pt x="25125" y="8900"/>
                    <a:pt x="24092" y="10627"/>
                  </a:cubicBezTo>
                  <a:cubicBezTo>
                    <a:pt x="23560" y="11504"/>
                    <a:pt x="23190" y="12472"/>
                    <a:pt x="22939" y="13464"/>
                  </a:cubicBezTo>
                  <a:cubicBezTo>
                    <a:pt x="22653" y="14622"/>
                    <a:pt x="22151" y="15762"/>
                    <a:pt x="21649" y="16843"/>
                  </a:cubicBezTo>
                  <a:cubicBezTo>
                    <a:pt x="20484" y="19346"/>
                    <a:pt x="17904" y="19685"/>
                    <a:pt x="15408" y="19841"/>
                  </a:cubicBezTo>
                  <a:cubicBezTo>
                    <a:pt x="14927" y="19872"/>
                    <a:pt x="14444" y="19887"/>
                    <a:pt x="13961" y="19887"/>
                  </a:cubicBezTo>
                  <a:cubicBezTo>
                    <a:pt x="11912" y="19887"/>
                    <a:pt x="9853" y="19617"/>
                    <a:pt x="7872" y="19119"/>
                  </a:cubicBezTo>
                  <a:cubicBezTo>
                    <a:pt x="6403" y="18742"/>
                    <a:pt x="4999" y="18145"/>
                    <a:pt x="3817" y="17177"/>
                  </a:cubicBezTo>
                  <a:cubicBezTo>
                    <a:pt x="2467" y="16073"/>
                    <a:pt x="1673" y="14484"/>
                    <a:pt x="1111" y="12860"/>
                  </a:cubicBezTo>
                  <a:cubicBezTo>
                    <a:pt x="574" y="11314"/>
                    <a:pt x="347" y="9660"/>
                    <a:pt x="675" y="8047"/>
                  </a:cubicBezTo>
                  <a:cubicBezTo>
                    <a:pt x="1052" y="6154"/>
                    <a:pt x="2359" y="4655"/>
                    <a:pt x="3864" y="3526"/>
                  </a:cubicBezTo>
                  <a:cubicBezTo>
                    <a:pt x="5920" y="2081"/>
                    <a:pt x="8492" y="1723"/>
                    <a:pt x="10906" y="1287"/>
                  </a:cubicBezTo>
                  <a:cubicBezTo>
                    <a:pt x="13503" y="814"/>
                    <a:pt x="16071" y="229"/>
                    <a:pt x="18716" y="229"/>
                  </a:cubicBezTo>
                  <a:close/>
                  <a:moveTo>
                    <a:pt x="18676" y="1"/>
                  </a:moveTo>
                  <a:cubicBezTo>
                    <a:pt x="18040" y="1"/>
                    <a:pt x="17405" y="18"/>
                    <a:pt x="16769" y="74"/>
                  </a:cubicBezTo>
                  <a:cubicBezTo>
                    <a:pt x="15181" y="206"/>
                    <a:pt x="13610" y="534"/>
                    <a:pt x="12052" y="838"/>
                  </a:cubicBezTo>
                  <a:cubicBezTo>
                    <a:pt x="9247" y="1375"/>
                    <a:pt x="6157" y="1639"/>
                    <a:pt x="3757" y="3319"/>
                  </a:cubicBezTo>
                  <a:lnTo>
                    <a:pt x="3757" y="3319"/>
                  </a:lnTo>
                  <a:cubicBezTo>
                    <a:pt x="3755" y="3320"/>
                    <a:pt x="3753" y="3322"/>
                    <a:pt x="3751" y="3323"/>
                  </a:cubicBezTo>
                  <a:cubicBezTo>
                    <a:pt x="3751" y="3323"/>
                    <a:pt x="3751" y="3323"/>
                    <a:pt x="3751" y="3323"/>
                  </a:cubicBezTo>
                  <a:lnTo>
                    <a:pt x="3751" y="3323"/>
                  </a:lnTo>
                  <a:cubicBezTo>
                    <a:pt x="3749" y="3325"/>
                    <a:pt x="3747" y="3327"/>
                    <a:pt x="3745" y="3328"/>
                  </a:cubicBezTo>
                  <a:lnTo>
                    <a:pt x="3745" y="3328"/>
                  </a:lnTo>
                  <a:cubicBezTo>
                    <a:pt x="2154" y="4527"/>
                    <a:pt x="920" y="6025"/>
                    <a:pt x="455" y="7987"/>
                  </a:cubicBezTo>
                  <a:cubicBezTo>
                    <a:pt x="0" y="9898"/>
                    <a:pt x="485" y="11910"/>
                    <a:pt x="1177" y="13696"/>
                  </a:cubicBezTo>
                  <a:cubicBezTo>
                    <a:pt x="1835" y="15398"/>
                    <a:pt x="2880" y="16855"/>
                    <a:pt x="4390" y="17894"/>
                  </a:cubicBezTo>
                  <a:cubicBezTo>
                    <a:pt x="5991" y="18993"/>
                    <a:pt x="7991" y="19453"/>
                    <a:pt x="9878" y="19770"/>
                  </a:cubicBezTo>
                  <a:cubicBezTo>
                    <a:pt x="11233" y="20001"/>
                    <a:pt x="12630" y="20127"/>
                    <a:pt x="14022" y="20127"/>
                  </a:cubicBezTo>
                  <a:cubicBezTo>
                    <a:pt x="15006" y="20127"/>
                    <a:pt x="15987" y="20064"/>
                    <a:pt x="16948" y="19930"/>
                  </a:cubicBezTo>
                  <a:cubicBezTo>
                    <a:pt x="18926" y="19657"/>
                    <a:pt x="20616" y="19155"/>
                    <a:pt x="21649" y="17345"/>
                  </a:cubicBezTo>
                  <a:cubicBezTo>
                    <a:pt x="22085" y="16581"/>
                    <a:pt x="22377" y="15715"/>
                    <a:pt x="22706" y="14897"/>
                  </a:cubicBezTo>
                  <a:cubicBezTo>
                    <a:pt x="23201" y="13679"/>
                    <a:pt x="23422" y="12412"/>
                    <a:pt x="24020" y="11229"/>
                  </a:cubicBezTo>
                  <a:cubicBezTo>
                    <a:pt x="25065" y="9145"/>
                    <a:pt x="26909" y="7246"/>
                    <a:pt x="29072" y="6333"/>
                  </a:cubicBezTo>
                  <a:cubicBezTo>
                    <a:pt x="29998" y="5945"/>
                    <a:pt x="30583" y="5479"/>
                    <a:pt x="30858" y="4482"/>
                  </a:cubicBezTo>
                  <a:cubicBezTo>
                    <a:pt x="31132" y="3508"/>
                    <a:pt x="30773" y="2386"/>
                    <a:pt x="29968" y="1788"/>
                  </a:cubicBezTo>
                  <a:cubicBezTo>
                    <a:pt x="27603" y="14"/>
                    <a:pt x="24265" y="74"/>
                    <a:pt x="21446" y="44"/>
                  </a:cubicBezTo>
                  <a:cubicBezTo>
                    <a:pt x="20522" y="37"/>
                    <a:pt x="19599" y="1"/>
                    <a:pt x="18676" y="1"/>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6" name="Google Shape;296;p18"/>
            <p:cNvSpPr/>
            <p:nvPr/>
          </p:nvSpPr>
          <p:spPr>
            <a:xfrm>
              <a:off x="1464501" y="1388620"/>
              <a:ext cx="3656421" cy="2331812"/>
            </a:xfrm>
            <a:custGeom>
              <a:avLst/>
              <a:gdLst/>
              <a:ahLst/>
              <a:cxnLst/>
              <a:rect l="l" t="t" r="r" b="b"/>
              <a:pathLst>
                <a:path w="35976" h="22943" extrusionOk="0">
                  <a:moveTo>
                    <a:pt x="20890" y="694"/>
                  </a:moveTo>
                  <a:cubicBezTo>
                    <a:pt x="21823" y="694"/>
                    <a:pt x="22757" y="758"/>
                    <a:pt x="23691" y="772"/>
                  </a:cubicBezTo>
                  <a:cubicBezTo>
                    <a:pt x="25077" y="795"/>
                    <a:pt x="26455" y="814"/>
                    <a:pt x="27841" y="921"/>
                  </a:cubicBezTo>
                  <a:cubicBezTo>
                    <a:pt x="30069" y="1095"/>
                    <a:pt x="34338" y="1650"/>
                    <a:pt x="34661" y="4504"/>
                  </a:cubicBezTo>
                  <a:cubicBezTo>
                    <a:pt x="34810" y="5853"/>
                    <a:pt x="33908" y="6528"/>
                    <a:pt x="32798" y="6947"/>
                  </a:cubicBezTo>
                  <a:cubicBezTo>
                    <a:pt x="31854" y="7305"/>
                    <a:pt x="31042" y="7848"/>
                    <a:pt x="30242" y="8463"/>
                  </a:cubicBezTo>
                  <a:cubicBezTo>
                    <a:pt x="28415" y="9885"/>
                    <a:pt x="26981" y="11825"/>
                    <a:pt x="26067" y="13934"/>
                  </a:cubicBezTo>
                  <a:cubicBezTo>
                    <a:pt x="25220" y="15886"/>
                    <a:pt x="24890" y="18132"/>
                    <a:pt x="23774" y="19959"/>
                  </a:cubicBezTo>
                  <a:cubicBezTo>
                    <a:pt x="22461" y="22092"/>
                    <a:pt x="19134" y="22145"/>
                    <a:pt x="16924" y="22228"/>
                  </a:cubicBezTo>
                  <a:cubicBezTo>
                    <a:pt x="16582" y="22241"/>
                    <a:pt x="16238" y="22247"/>
                    <a:pt x="15894" y="22247"/>
                  </a:cubicBezTo>
                  <a:cubicBezTo>
                    <a:pt x="13543" y="22247"/>
                    <a:pt x="11176" y="21945"/>
                    <a:pt x="8904" y="21351"/>
                  </a:cubicBezTo>
                  <a:cubicBezTo>
                    <a:pt x="6671" y="20772"/>
                    <a:pt x="4634" y="19691"/>
                    <a:pt x="3237" y="17821"/>
                  </a:cubicBezTo>
                  <a:cubicBezTo>
                    <a:pt x="1822" y="15922"/>
                    <a:pt x="1004" y="13325"/>
                    <a:pt x="950" y="10965"/>
                  </a:cubicBezTo>
                  <a:cubicBezTo>
                    <a:pt x="891" y="8207"/>
                    <a:pt x="2443" y="5943"/>
                    <a:pt x="4581" y="4343"/>
                  </a:cubicBezTo>
                  <a:cubicBezTo>
                    <a:pt x="6599" y="2915"/>
                    <a:pt x="9083" y="2462"/>
                    <a:pt x="11467" y="2044"/>
                  </a:cubicBezTo>
                  <a:cubicBezTo>
                    <a:pt x="14292" y="1542"/>
                    <a:pt x="17109" y="873"/>
                    <a:pt x="19982" y="718"/>
                  </a:cubicBezTo>
                  <a:cubicBezTo>
                    <a:pt x="20284" y="700"/>
                    <a:pt x="20587" y="694"/>
                    <a:pt x="20890" y="694"/>
                  </a:cubicBezTo>
                  <a:close/>
                  <a:moveTo>
                    <a:pt x="22798" y="0"/>
                  </a:moveTo>
                  <a:cubicBezTo>
                    <a:pt x="20295" y="0"/>
                    <a:pt x="17794" y="188"/>
                    <a:pt x="15342" y="635"/>
                  </a:cubicBezTo>
                  <a:cubicBezTo>
                    <a:pt x="13324" y="1005"/>
                    <a:pt x="11293" y="1338"/>
                    <a:pt x="9287" y="1763"/>
                  </a:cubicBezTo>
                  <a:cubicBezTo>
                    <a:pt x="7512" y="2133"/>
                    <a:pt x="5745" y="2685"/>
                    <a:pt x="4249" y="3736"/>
                  </a:cubicBezTo>
                  <a:lnTo>
                    <a:pt x="4249" y="3736"/>
                  </a:lnTo>
                  <a:cubicBezTo>
                    <a:pt x="4244" y="3739"/>
                    <a:pt x="4239" y="3743"/>
                    <a:pt x="4235" y="3746"/>
                  </a:cubicBezTo>
                  <a:cubicBezTo>
                    <a:pt x="4235" y="3746"/>
                    <a:pt x="4235" y="3746"/>
                    <a:pt x="4235" y="3746"/>
                  </a:cubicBezTo>
                  <a:lnTo>
                    <a:pt x="4235" y="3746"/>
                  </a:lnTo>
                  <a:cubicBezTo>
                    <a:pt x="4229" y="3750"/>
                    <a:pt x="4224" y="3754"/>
                    <a:pt x="4219" y="3758"/>
                  </a:cubicBezTo>
                  <a:lnTo>
                    <a:pt x="4219" y="3758"/>
                  </a:lnTo>
                  <a:cubicBezTo>
                    <a:pt x="2566" y="5003"/>
                    <a:pt x="1234" y="6529"/>
                    <a:pt x="597" y="8529"/>
                  </a:cubicBezTo>
                  <a:cubicBezTo>
                    <a:pt x="1" y="10404"/>
                    <a:pt x="269" y="12446"/>
                    <a:pt x="819" y="14298"/>
                  </a:cubicBezTo>
                  <a:cubicBezTo>
                    <a:pt x="1385" y="16215"/>
                    <a:pt x="2311" y="18043"/>
                    <a:pt x="3757" y="19446"/>
                  </a:cubicBezTo>
                  <a:cubicBezTo>
                    <a:pt x="5059" y="20711"/>
                    <a:pt x="6760" y="21452"/>
                    <a:pt x="8487" y="21954"/>
                  </a:cubicBezTo>
                  <a:cubicBezTo>
                    <a:pt x="10701" y="22593"/>
                    <a:pt x="13049" y="22856"/>
                    <a:pt x="15348" y="22922"/>
                  </a:cubicBezTo>
                  <a:cubicBezTo>
                    <a:pt x="15761" y="22934"/>
                    <a:pt x="16192" y="22943"/>
                    <a:pt x="16633" y="22943"/>
                  </a:cubicBezTo>
                  <a:cubicBezTo>
                    <a:pt x="18563" y="22943"/>
                    <a:pt x="20687" y="22775"/>
                    <a:pt x="22365" y="22001"/>
                  </a:cubicBezTo>
                  <a:cubicBezTo>
                    <a:pt x="24073" y="21219"/>
                    <a:pt x="24777" y="19720"/>
                    <a:pt x="25345" y="18024"/>
                  </a:cubicBezTo>
                  <a:cubicBezTo>
                    <a:pt x="26157" y="15606"/>
                    <a:pt x="26916" y="13211"/>
                    <a:pt x="28504" y="11175"/>
                  </a:cubicBezTo>
                  <a:cubicBezTo>
                    <a:pt x="29609" y="9759"/>
                    <a:pt x="31102" y="8374"/>
                    <a:pt x="32780" y="7688"/>
                  </a:cubicBezTo>
                  <a:cubicBezTo>
                    <a:pt x="34118" y="7143"/>
                    <a:pt x="35043" y="6672"/>
                    <a:pt x="35317" y="5125"/>
                  </a:cubicBezTo>
                  <a:cubicBezTo>
                    <a:pt x="35975" y="1351"/>
                    <a:pt x="30403" y="467"/>
                    <a:pt x="27841" y="235"/>
                  </a:cubicBezTo>
                  <a:cubicBezTo>
                    <a:pt x="26169" y="86"/>
                    <a:pt x="24483" y="0"/>
                    <a:pt x="22798" y="0"/>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7" name="Google Shape;297;p18"/>
            <p:cNvSpPr/>
            <p:nvPr/>
          </p:nvSpPr>
          <p:spPr>
            <a:xfrm>
              <a:off x="1299349" y="1302741"/>
              <a:ext cx="3983482" cy="2517092"/>
            </a:xfrm>
            <a:custGeom>
              <a:avLst/>
              <a:gdLst/>
              <a:ahLst/>
              <a:cxnLst/>
              <a:rect l="l" t="t" r="r" b="b"/>
              <a:pathLst>
                <a:path w="39194" h="24766" extrusionOk="0">
                  <a:moveTo>
                    <a:pt x="23199" y="179"/>
                  </a:moveTo>
                  <a:cubicBezTo>
                    <a:pt x="24742" y="179"/>
                    <a:pt x="26289" y="265"/>
                    <a:pt x="27830" y="303"/>
                  </a:cubicBezTo>
                  <a:cubicBezTo>
                    <a:pt x="30571" y="369"/>
                    <a:pt x="33461" y="507"/>
                    <a:pt x="35988" y="1682"/>
                  </a:cubicBezTo>
                  <a:cubicBezTo>
                    <a:pt x="37146" y="2219"/>
                    <a:pt x="38215" y="3079"/>
                    <a:pt x="38590" y="4341"/>
                  </a:cubicBezTo>
                  <a:cubicBezTo>
                    <a:pt x="39050" y="5868"/>
                    <a:pt x="38072" y="7045"/>
                    <a:pt x="36727" y="7522"/>
                  </a:cubicBezTo>
                  <a:cubicBezTo>
                    <a:pt x="34734" y="8233"/>
                    <a:pt x="33091" y="9500"/>
                    <a:pt x="31646" y="11041"/>
                  </a:cubicBezTo>
                  <a:cubicBezTo>
                    <a:pt x="30106" y="12682"/>
                    <a:pt x="28929" y="14665"/>
                    <a:pt x="28176" y="16785"/>
                  </a:cubicBezTo>
                  <a:cubicBezTo>
                    <a:pt x="27483" y="18744"/>
                    <a:pt x="27226" y="21288"/>
                    <a:pt x="25663" y="22786"/>
                  </a:cubicBezTo>
                  <a:cubicBezTo>
                    <a:pt x="24348" y="24040"/>
                    <a:pt x="22037" y="24227"/>
                    <a:pt x="20324" y="24393"/>
                  </a:cubicBezTo>
                  <a:cubicBezTo>
                    <a:pt x="19445" y="24482"/>
                    <a:pt x="18563" y="24521"/>
                    <a:pt x="17679" y="24521"/>
                  </a:cubicBezTo>
                  <a:cubicBezTo>
                    <a:pt x="16610" y="24521"/>
                    <a:pt x="15540" y="24464"/>
                    <a:pt x="14476" y="24370"/>
                  </a:cubicBezTo>
                  <a:cubicBezTo>
                    <a:pt x="11366" y="24095"/>
                    <a:pt x="8004" y="23474"/>
                    <a:pt x="5364" y="21694"/>
                  </a:cubicBezTo>
                  <a:cubicBezTo>
                    <a:pt x="2665" y="19872"/>
                    <a:pt x="1237" y="16595"/>
                    <a:pt x="681" y="13477"/>
                  </a:cubicBezTo>
                  <a:cubicBezTo>
                    <a:pt x="1" y="9702"/>
                    <a:pt x="1662" y="6455"/>
                    <a:pt x="4666" y="4209"/>
                  </a:cubicBezTo>
                  <a:cubicBezTo>
                    <a:pt x="6678" y="2787"/>
                    <a:pt x="9120" y="2238"/>
                    <a:pt x="11502" y="1802"/>
                  </a:cubicBezTo>
                  <a:cubicBezTo>
                    <a:pt x="14244" y="1301"/>
                    <a:pt x="16992" y="745"/>
                    <a:pt x="19750" y="380"/>
                  </a:cubicBezTo>
                  <a:cubicBezTo>
                    <a:pt x="20895" y="227"/>
                    <a:pt x="22046" y="179"/>
                    <a:pt x="23199" y="179"/>
                  </a:cubicBezTo>
                  <a:close/>
                  <a:moveTo>
                    <a:pt x="23408" y="1"/>
                  </a:moveTo>
                  <a:cubicBezTo>
                    <a:pt x="21831" y="1"/>
                    <a:pt x="20264" y="62"/>
                    <a:pt x="18668" y="303"/>
                  </a:cubicBezTo>
                  <a:cubicBezTo>
                    <a:pt x="16066" y="691"/>
                    <a:pt x="13467" y="1199"/>
                    <a:pt x="10876" y="1689"/>
                  </a:cubicBezTo>
                  <a:cubicBezTo>
                    <a:pt x="8662" y="2106"/>
                    <a:pt x="6418" y="2691"/>
                    <a:pt x="4550" y="4007"/>
                  </a:cubicBezTo>
                  <a:lnTo>
                    <a:pt x="4550" y="4007"/>
                  </a:lnTo>
                  <a:cubicBezTo>
                    <a:pt x="4549" y="4008"/>
                    <a:pt x="4547" y="4010"/>
                    <a:pt x="4545" y="4011"/>
                  </a:cubicBezTo>
                  <a:cubicBezTo>
                    <a:pt x="4545" y="4011"/>
                    <a:pt x="4545" y="4011"/>
                    <a:pt x="4545" y="4011"/>
                  </a:cubicBezTo>
                  <a:lnTo>
                    <a:pt x="4545" y="4011"/>
                  </a:lnTo>
                  <a:cubicBezTo>
                    <a:pt x="4543" y="4012"/>
                    <a:pt x="4541" y="4014"/>
                    <a:pt x="4540" y="4015"/>
                  </a:cubicBezTo>
                  <a:lnTo>
                    <a:pt x="4540" y="4015"/>
                  </a:lnTo>
                  <a:cubicBezTo>
                    <a:pt x="2935" y="5221"/>
                    <a:pt x="1606" y="6677"/>
                    <a:pt x="849" y="8561"/>
                  </a:cubicBezTo>
                  <a:cubicBezTo>
                    <a:pt x="157" y="10300"/>
                    <a:pt x="193" y="12223"/>
                    <a:pt x="551" y="14032"/>
                  </a:cubicBezTo>
                  <a:cubicBezTo>
                    <a:pt x="1309" y="17824"/>
                    <a:pt x="3399" y="21198"/>
                    <a:pt x="6965" y="22858"/>
                  </a:cubicBezTo>
                  <a:cubicBezTo>
                    <a:pt x="10001" y="24266"/>
                    <a:pt x="13631" y="24765"/>
                    <a:pt x="17081" y="24765"/>
                  </a:cubicBezTo>
                  <a:cubicBezTo>
                    <a:pt x="18082" y="24765"/>
                    <a:pt x="19067" y="24723"/>
                    <a:pt x="20019" y="24649"/>
                  </a:cubicBezTo>
                  <a:cubicBezTo>
                    <a:pt x="21972" y="24500"/>
                    <a:pt x="24282" y="24262"/>
                    <a:pt x="25823" y="22948"/>
                  </a:cubicBezTo>
                  <a:cubicBezTo>
                    <a:pt x="27173" y="21790"/>
                    <a:pt x="27460" y="19776"/>
                    <a:pt x="27937" y="18171"/>
                  </a:cubicBezTo>
                  <a:cubicBezTo>
                    <a:pt x="28672" y="15669"/>
                    <a:pt x="29896" y="13381"/>
                    <a:pt x="31611" y="11422"/>
                  </a:cubicBezTo>
                  <a:cubicBezTo>
                    <a:pt x="32440" y="10473"/>
                    <a:pt x="33395" y="9643"/>
                    <a:pt x="34423" y="8927"/>
                  </a:cubicBezTo>
                  <a:cubicBezTo>
                    <a:pt x="35348" y="8275"/>
                    <a:pt x="36327" y="7959"/>
                    <a:pt x="37349" y="7529"/>
                  </a:cubicBezTo>
                  <a:cubicBezTo>
                    <a:pt x="38805" y="6913"/>
                    <a:pt x="39194" y="5176"/>
                    <a:pt x="38645" y="3803"/>
                  </a:cubicBezTo>
                  <a:cubicBezTo>
                    <a:pt x="37928" y="2012"/>
                    <a:pt x="35665" y="1169"/>
                    <a:pt x="33962" y="727"/>
                  </a:cubicBezTo>
                  <a:cubicBezTo>
                    <a:pt x="31556" y="105"/>
                    <a:pt x="29006" y="94"/>
                    <a:pt x="26545" y="47"/>
                  </a:cubicBezTo>
                  <a:cubicBezTo>
                    <a:pt x="25488" y="27"/>
                    <a:pt x="24446" y="1"/>
                    <a:pt x="23408" y="1"/>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8" name="Google Shape;298;p18"/>
            <p:cNvSpPr/>
            <p:nvPr/>
          </p:nvSpPr>
          <p:spPr>
            <a:xfrm>
              <a:off x="1058989" y="1160558"/>
              <a:ext cx="4444295" cy="2783681"/>
            </a:xfrm>
            <a:custGeom>
              <a:avLst/>
              <a:gdLst/>
              <a:ahLst/>
              <a:cxnLst/>
              <a:rect l="l" t="t" r="r" b="b"/>
              <a:pathLst>
                <a:path w="43728" h="27389" extrusionOk="0">
                  <a:moveTo>
                    <a:pt x="25501" y="411"/>
                  </a:moveTo>
                  <a:cubicBezTo>
                    <a:pt x="25954" y="411"/>
                    <a:pt x="26406" y="427"/>
                    <a:pt x="26857" y="453"/>
                  </a:cubicBezTo>
                  <a:lnTo>
                    <a:pt x="26857" y="453"/>
                  </a:lnTo>
                  <a:cubicBezTo>
                    <a:pt x="26859" y="454"/>
                    <a:pt x="26860" y="454"/>
                    <a:pt x="26862" y="454"/>
                  </a:cubicBezTo>
                  <a:cubicBezTo>
                    <a:pt x="26862" y="454"/>
                    <a:pt x="26862" y="454"/>
                    <a:pt x="26862" y="454"/>
                  </a:cubicBezTo>
                  <a:lnTo>
                    <a:pt x="26862" y="454"/>
                  </a:lnTo>
                  <a:cubicBezTo>
                    <a:pt x="26864" y="454"/>
                    <a:pt x="26865" y="454"/>
                    <a:pt x="26866" y="454"/>
                  </a:cubicBezTo>
                  <a:lnTo>
                    <a:pt x="26866" y="454"/>
                  </a:lnTo>
                  <a:cubicBezTo>
                    <a:pt x="30837" y="704"/>
                    <a:pt x="34920" y="371"/>
                    <a:pt x="38764" y="1589"/>
                  </a:cubicBezTo>
                  <a:cubicBezTo>
                    <a:pt x="40891" y="2270"/>
                    <a:pt x="43524" y="3876"/>
                    <a:pt x="43130" y="6456"/>
                  </a:cubicBezTo>
                  <a:cubicBezTo>
                    <a:pt x="42933" y="7716"/>
                    <a:pt x="42043" y="8218"/>
                    <a:pt x="40944" y="8570"/>
                  </a:cubicBezTo>
                  <a:cubicBezTo>
                    <a:pt x="39965" y="8880"/>
                    <a:pt x="39122" y="9315"/>
                    <a:pt x="38262" y="9883"/>
                  </a:cubicBezTo>
                  <a:cubicBezTo>
                    <a:pt x="34692" y="12254"/>
                    <a:pt x="31826" y="16202"/>
                    <a:pt x="30798" y="20370"/>
                  </a:cubicBezTo>
                  <a:cubicBezTo>
                    <a:pt x="30362" y="22137"/>
                    <a:pt x="30123" y="24055"/>
                    <a:pt x="28678" y="25326"/>
                  </a:cubicBezTo>
                  <a:cubicBezTo>
                    <a:pt x="27800" y="26109"/>
                    <a:pt x="26570" y="26371"/>
                    <a:pt x="25454" y="26610"/>
                  </a:cubicBezTo>
                  <a:cubicBezTo>
                    <a:pt x="24079" y="26897"/>
                    <a:pt x="22670" y="27023"/>
                    <a:pt x="21273" y="27076"/>
                  </a:cubicBezTo>
                  <a:cubicBezTo>
                    <a:pt x="20684" y="27100"/>
                    <a:pt x="20085" y="27113"/>
                    <a:pt x="19480" y="27113"/>
                  </a:cubicBezTo>
                  <a:cubicBezTo>
                    <a:pt x="15447" y="27113"/>
                    <a:pt x="11132" y="26529"/>
                    <a:pt x="7580" y="24717"/>
                  </a:cubicBezTo>
                  <a:cubicBezTo>
                    <a:pt x="3680" y="22729"/>
                    <a:pt x="1541" y="18328"/>
                    <a:pt x="1106" y="14105"/>
                  </a:cubicBezTo>
                  <a:cubicBezTo>
                    <a:pt x="593" y="9131"/>
                    <a:pt x="4074" y="4974"/>
                    <a:pt x="8577" y="3332"/>
                  </a:cubicBezTo>
                  <a:cubicBezTo>
                    <a:pt x="10846" y="2502"/>
                    <a:pt x="13277" y="2179"/>
                    <a:pt x="15647" y="1774"/>
                  </a:cubicBezTo>
                  <a:cubicBezTo>
                    <a:pt x="18574" y="1272"/>
                    <a:pt x="21471" y="616"/>
                    <a:pt x="24437" y="442"/>
                  </a:cubicBezTo>
                  <a:cubicBezTo>
                    <a:pt x="24793" y="421"/>
                    <a:pt x="25148" y="411"/>
                    <a:pt x="25501" y="411"/>
                  </a:cubicBezTo>
                  <a:close/>
                  <a:moveTo>
                    <a:pt x="25658" y="193"/>
                  </a:moveTo>
                  <a:cubicBezTo>
                    <a:pt x="23256" y="193"/>
                    <a:pt x="20878" y="581"/>
                    <a:pt x="18514" y="1016"/>
                  </a:cubicBezTo>
                  <a:cubicBezTo>
                    <a:pt x="16024" y="1476"/>
                    <a:pt x="13516" y="1834"/>
                    <a:pt x="11044" y="2389"/>
                  </a:cubicBezTo>
                  <a:cubicBezTo>
                    <a:pt x="6839" y="3332"/>
                    <a:pt x="2927" y="5655"/>
                    <a:pt x="1362" y="9872"/>
                  </a:cubicBezTo>
                  <a:cubicBezTo>
                    <a:pt x="1" y="13543"/>
                    <a:pt x="1334" y="18029"/>
                    <a:pt x="3352" y="21205"/>
                  </a:cubicBezTo>
                  <a:cubicBezTo>
                    <a:pt x="5370" y="24383"/>
                    <a:pt x="8839" y="25792"/>
                    <a:pt x="12381" y="26563"/>
                  </a:cubicBezTo>
                  <a:cubicBezTo>
                    <a:pt x="14769" y="27084"/>
                    <a:pt x="17309" y="27389"/>
                    <a:pt x="19840" y="27389"/>
                  </a:cubicBezTo>
                  <a:cubicBezTo>
                    <a:pt x="22150" y="27389"/>
                    <a:pt x="24452" y="27135"/>
                    <a:pt x="26623" y="26563"/>
                  </a:cubicBezTo>
                  <a:cubicBezTo>
                    <a:pt x="28212" y="26144"/>
                    <a:pt x="29502" y="25219"/>
                    <a:pt x="30134" y="23666"/>
                  </a:cubicBezTo>
                  <a:cubicBezTo>
                    <a:pt x="30810" y="22007"/>
                    <a:pt x="30947" y="20185"/>
                    <a:pt x="31611" y="18518"/>
                  </a:cubicBezTo>
                  <a:cubicBezTo>
                    <a:pt x="32559" y="16106"/>
                    <a:pt x="34119" y="13920"/>
                    <a:pt x="35939" y="12093"/>
                  </a:cubicBezTo>
                  <a:cubicBezTo>
                    <a:pt x="36823" y="11209"/>
                    <a:pt x="37809" y="10439"/>
                    <a:pt x="38860" y="9770"/>
                  </a:cubicBezTo>
                  <a:cubicBezTo>
                    <a:pt x="39780" y="9185"/>
                    <a:pt x="40765" y="8916"/>
                    <a:pt x="41762" y="8521"/>
                  </a:cubicBezTo>
                  <a:cubicBezTo>
                    <a:pt x="43297" y="7912"/>
                    <a:pt x="43727" y="6104"/>
                    <a:pt x="43171" y="4652"/>
                  </a:cubicBezTo>
                  <a:cubicBezTo>
                    <a:pt x="42598" y="3141"/>
                    <a:pt x="40884" y="2174"/>
                    <a:pt x="39469" y="1600"/>
                  </a:cubicBezTo>
                  <a:cubicBezTo>
                    <a:pt x="35524" y="0"/>
                    <a:pt x="31024" y="489"/>
                    <a:pt x="26869" y="228"/>
                  </a:cubicBezTo>
                  <a:lnTo>
                    <a:pt x="26869" y="228"/>
                  </a:lnTo>
                  <a:cubicBezTo>
                    <a:pt x="26867" y="228"/>
                    <a:pt x="26865" y="227"/>
                    <a:pt x="26862" y="227"/>
                  </a:cubicBezTo>
                  <a:lnTo>
                    <a:pt x="26862" y="227"/>
                  </a:lnTo>
                  <a:cubicBezTo>
                    <a:pt x="26862" y="227"/>
                    <a:pt x="26862" y="227"/>
                    <a:pt x="26862" y="227"/>
                  </a:cubicBezTo>
                  <a:cubicBezTo>
                    <a:pt x="26860" y="227"/>
                    <a:pt x="26857" y="227"/>
                    <a:pt x="26854" y="227"/>
                  </a:cubicBezTo>
                  <a:lnTo>
                    <a:pt x="26854" y="227"/>
                  </a:lnTo>
                  <a:cubicBezTo>
                    <a:pt x="26455" y="204"/>
                    <a:pt x="26056" y="193"/>
                    <a:pt x="25658" y="193"/>
                  </a:cubicBezTo>
                  <a:close/>
                </a:path>
              </a:pathLst>
            </a:custGeom>
            <a:solidFill>
              <a:schemeClr val="lt2"/>
            </a:solidFill>
            <a:ln>
              <a:noFill/>
            </a:ln>
            <a:effectLst>
              <a:outerShdw blurRad="300038" dist="133350" dir="516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99" name="Google Shape;299;p18"/>
          <p:cNvGrpSpPr/>
          <p:nvPr/>
        </p:nvGrpSpPr>
        <p:grpSpPr>
          <a:xfrm>
            <a:off x="6478833" y="539990"/>
            <a:ext cx="369844" cy="510081"/>
            <a:chOff x="1404255" y="3022850"/>
            <a:chExt cx="475500" cy="655800"/>
          </a:xfrm>
        </p:grpSpPr>
        <p:sp>
          <p:nvSpPr>
            <p:cNvPr id="300" name="Google Shape;300;p18"/>
            <p:cNvSpPr/>
            <p:nvPr/>
          </p:nvSpPr>
          <p:spPr>
            <a:xfrm>
              <a:off x="1404255" y="3022850"/>
              <a:ext cx="475500" cy="655800"/>
            </a:xfrm>
            <a:prstGeom prst="star4">
              <a:avLst>
                <a:gd name="adj" fmla="val 1083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18"/>
            <p:cNvSpPr/>
            <p:nvPr/>
          </p:nvSpPr>
          <p:spPr>
            <a:xfrm>
              <a:off x="1607050" y="3315675"/>
              <a:ext cx="69600" cy="7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302" name="Google Shape;302;p18"/>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303" name="Google Shape;303;p18"/>
          <p:cNvSpPr txBox="1">
            <a:spLocks noGrp="1"/>
          </p:cNvSpPr>
          <p:nvPr>
            <p:ph type="title"/>
          </p:nvPr>
        </p:nvSpPr>
        <p:spPr>
          <a:xfrm>
            <a:off x="4903500" y="1470900"/>
            <a:ext cx="35205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04" name="Google Shape;304;p18"/>
          <p:cNvSpPr txBox="1">
            <a:spLocks noGrp="1"/>
          </p:cNvSpPr>
          <p:nvPr>
            <p:ph type="body" idx="1"/>
          </p:nvPr>
        </p:nvSpPr>
        <p:spPr>
          <a:xfrm>
            <a:off x="4903500" y="2034900"/>
            <a:ext cx="3520500" cy="1637700"/>
          </a:xfrm>
          <a:prstGeom prst="rect">
            <a:avLst/>
          </a:prstGeom>
        </p:spPr>
        <p:txBody>
          <a:bodyPr spcFirstLastPara="1" wrap="square" lIns="91425" tIns="91425" rIns="91425" bIns="91425" anchor="ctr" anchorCtr="0">
            <a:noAutofit/>
          </a:bodyPr>
          <a:lstStyle>
            <a:lvl1pPr marL="457189" lvl="0" indent="-317492" algn="ctr" rtl="0">
              <a:lnSpc>
                <a:spcPct val="100000"/>
              </a:lnSpc>
              <a:spcBef>
                <a:spcPts val="0"/>
              </a:spcBef>
              <a:spcAft>
                <a:spcPts val="0"/>
              </a:spcAft>
              <a:buClr>
                <a:srgbClr val="434343"/>
              </a:buClr>
              <a:buSzPts val="1400"/>
              <a:buChar char="●"/>
              <a:defRPr sz="1400">
                <a:solidFill>
                  <a:srgbClr val="434343"/>
                </a:solidFill>
              </a:defRPr>
            </a:lvl1pPr>
            <a:lvl2pPr marL="914378" lvl="1" indent="-317492" rtl="0">
              <a:lnSpc>
                <a:spcPct val="115000"/>
              </a:lnSpc>
              <a:spcBef>
                <a:spcPts val="0"/>
              </a:spcBef>
              <a:spcAft>
                <a:spcPts val="0"/>
              </a:spcAft>
              <a:buClr>
                <a:srgbClr val="434343"/>
              </a:buClr>
              <a:buSzPts val="1400"/>
              <a:buChar char="○"/>
              <a:defRPr>
                <a:solidFill>
                  <a:srgbClr val="434343"/>
                </a:solidFill>
              </a:defRPr>
            </a:lvl2pPr>
            <a:lvl3pPr marL="1371566" lvl="2" indent="-317492" rtl="0">
              <a:lnSpc>
                <a:spcPct val="115000"/>
              </a:lnSpc>
              <a:spcBef>
                <a:spcPts val="0"/>
              </a:spcBef>
              <a:spcAft>
                <a:spcPts val="0"/>
              </a:spcAft>
              <a:buClr>
                <a:srgbClr val="434343"/>
              </a:buClr>
              <a:buSzPts val="1400"/>
              <a:buChar char="■"/>
              <a:defRPr>
                <a:solidFill>
                  <a:srgbClr val="434343"/>
                </a:solidFill>
              </a:defRPr>
            </a:lvl3pPr>
            <a:lvl4pPr marL="1828754" lvl="3" indent="-317492" rtl="0">
              <a:lnSpc>
                <a:spcPct val="115000"/>
              </a:lnSpc>
              <a:spcBef>
                <a:spcPts val="0"/>
              </a:spcBef>
              <a:spcAft>
                <a:spcPts val="0"/>
              </a:spcAft>
              <a:buClr>
                <a:srgbClr val="434343"/>
              </a:buClr>
              <a:buSzPts val="1400"/>
              <a:buChar char="●"/>
              <a:defRPr>
                <a:solidFill>
                  <a:srgbClr val="434343"/>
                </a:solidFill>
              </a:defRPr>
            </a:lvl4pPr>
            <a:lvl5pPr marL="2285943" lvl="4" indent="-317492" rtl="0">
              <a:lnSpc>
                <a:spcPct val="115000"/>
              </a:lnSpc>
              <a:spcBef>
                <a:spcPts val="0"/>
              </a:spcBef>
              <a:spcAft>
                <a:spcPts val="0"/>
              </a:spcAft>
              <a:buClr>
                <a:srgbClr val="434343"/>
              </a:buClr>
              <a:buSzPts val="1400"/>
              <a:buChar char="○"/>
              <a:defRPr>
                <a:solidFill>
                  <a:srgbClr val="434343"/>
                </a:solidFill>
              </a:defRPr>
            </a:lvl5pPr>
            <a:lvl6pPr marL="2743132" lvl="5" indent="-317492" rtl="0">
              <a:lnSpc>
                <a:spcPct val="115000"/>
              </a:lnSpc>
              <a:spcBef>
                <a:spcPts val="0"/>
              </a:spcBef>
              <a:spcAft>
                <a:spcPts val="0"/>
              </a:spcAft>
              <a:buClr>
                <a:srgbClr val="434343"/>
              </a:buClr>
              <a:buSzPts val="1400"/>
              <a:buChar char="■"/>
              <a:defRPr>
                <a:solidFill>
                  <a:srgbClr val="434343"/>
                </a:solidFill>
              </a:defRPr>
            </a:lvl6pPr>
            <a:lvl7pPr marL="3200320" lvl="6" indent="-317492" rtl="0">
              <a:lnSpc>
                <a:spcPct val="115000"/>
              </a:lnSpc>
              <a:spcBef>
                <a:spcPts val="0"/>
              </a:spcBef>
              <a:spcAft>
                <a:spcPts val="0"/>
              </a:spcAft>
              <a:buClr>
                <a:srgbClr val="434343"/>
              </a:buClr>
              <a:buSzPts val="1400"/>
              <a:buChar char="●"/>
              <a:defRPr>
                <a:solidFill>
                  <a:srgbClr val="434343"/>
                </a:solidFill>
              </a:defRPr>
            </a:lvl7pPr>
            <a:lvl8pPr marL="3657509" lvl="7" indent="-317492" rtl="0">
              <a:lnSpc>
                <a:spcPct val="115000"/>
              </a:lnSpc>
              <a:spcBef>
                <a:spcPts val="0"/>
              </a:spcBef>
              <a:spcAft>
                <a:spcPts val="0"/>
              </a:spcAft>
              <a:buClr>
                <a:srgbClr val="434343"/>
              </a:buClr>
              <a:buSzPts val="1400"/>
              <a:buChar char="○"/>
              <a:defRPr>
                <a:solidFill>
                  <a:srgbClr val="434343"/>
                </a:solidFill>
              </a:defRPr>
            </a:lvl8pPr>
            <a:lvl9pPr marL="4114697" lvl="8" indent="-317492" rtl="0">
              <a:lnSpc>
                <a:spcPct val="115000"/>
              </a:lnSpc>
              <a:spcBef>
                <a:spcPts val="0"/>
              </a:spcBef>
              <a:spcAft>
                <a:spcPts val="0"/>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85396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169EC-1B1D-44DC-8CB6-BD06E219297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F2DBEFA-563F-4B6D-B98A-D5EB0024C1F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1D0B0C-C8FF-472E-8E5C-90F696B387DB}"/>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5" name="Footer Placeholder 4">
            <a:extLst>
              <a:ext uri="{FF2B5EF4-FFF2-40B4-BE49-F238E27FC236}">
                <a16:creationId xmlns:a16="http://schemas.microsoft.com/office/drawing/2014/main" id="{138B4E6B-C8A4-4FE5-AD6D-6052062D4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4CF37-6F2E-45FA-AEF3-2B2999E70DB2}"/>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27149983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05"/>
        <p:cNvGrpSpPr/>
        <p:nvPr/>
      </p:nvGrpSpPr>
      <p:grpSpPr>
        <a:xfrm>
          <a:off x="0" y="0"/>
          <a:ext cx="0" cy="0"/>
          <a:chOff x="0" y="0"/>
          <a:chExt cx="0" cy="0"/>
        </a:xfrm>
      </p:grpSpPr>
      <p:grpSp>
        <p:nvGrpSpPr>
          <p:cNvPr id="306" name="Google Shape;306;p19"/>
          <p:cNvGrpSpPr/>
          <p:nvPr/>
        </p:nvGrpSpPr>
        <p:grpSpPr>
          <a:xfrm rot="-5916411">
            <a:off x="5639698" y="3168884"/>
            <a:ext cx="4427559" cy="4546005"/>
            <a:chOff x="3284775" y="2722475"/>
            <a:chExt cx="1681725" cy="1726575"/>
          </a:xfrm>
        </p:grpSpPr>
        <p:sp>
          <p:nvSpPr>
            <p:cNvPr id="307" name="Google Shape;307;p19"/>
            <p:cNvSpPr/>
            <p:nvPr/>
          </p:nvSpPr>
          <p:spPr>
            <a:xfrm>
              <a:off x="3284775" y="2722475"/>
              <a:ext cx="1681725" cy="1726575"/>
            </a:xfrm>
            <a:custGeom>
              <a:avLst/>
              <a:gdLst/>
              <a:ahLst/>
              <a:cxnLst/>
              <a:rect l="l" t="t" r="r" b="b"/>
              <a:pathLst>
                <a:path w="67269" h="69063" extrusionOk="0">
                  <a:moveTo>
                    <a:pt x="19555" y="753"/>
                  </a:moveTo>
                  <a:cubicBezTo>
                    <a:pt x="21181" y="753"/>
                    <a:pt x="22803" y="887"/>
                    <a:pt x="24264" y="1009"/>
                  </a:cubicBezTo>
                  <a:cubicBezTo>
                    <a:pt x="29387" y="1439"/>
                    <a:pt x="35942" y="2341"/>
                    <a:pt x="37085" y="8394"/>
                  </a:cubicBezTo>
                  <a:lnTo>
                    <a:pt x="37085" y="8394"/>
                  </a:lnTo>
                  <a:cubicBezTo>
                    <a:pt x="37085" y="8395"/>
                    <a:pt x="37085" y="8396"/>
                    <a:pt x="37086" y="8397"/>
                  </a:cubicBezTo>
                  <a:cubicBezTo>
                    <a:pt x="37086" y="8397"/>
                    <a:pt x="37086" y="8397"/>
                    <a:pt x="37086" y="8397"/>
                  </a:cubicBezTo>
                  <a:lnTo>
                    <a:pt x="37086" y="8397"/>
                  </a:lnTo>
                  <a:cubicBezTo>
                    <a:pt x="37086" y="8399"/>
                    <a:pt x="37086" y="8401"/>
                    <a:pt x="37087" y="8403"/>
                  </a:cubicBezTo>
                  <a:lnTo>
                    <a:pt x="37087" y="8403"/>
                  </a:lnTo>
                  <a:cubicBezTo>
                    <a:pt x="37674" y="11582"/>
                    <a:pt x="39202" y="14321"/>
                    <a:pt x="42645" y="14775"/>
                  </a:cubicBezTo>
                  <a:cubicBezTo>
                    <a:pt x="43253" y="14855"/>
                    <a:pt x="43860" y="14886"/>
                    <a:pt x="44467" y="14886"/>
                  </a:cubicBezTo>
                  <a:cubicBezTo>
                    <a:pt x="46612" y="14886"/>
                    <a:pt x="48749" y="14496"/>
                    <a:pt x="50895" y="14496"/>
                  </a:cubicBezTo>
                  <a:cubicBezTo>
                    <a:pt x="51622" y="14496"/>
                    <a:pt x="52349" y="14541"/>
                    <a:pt x="53079" y="14660"/>
                  </a:cubicBezTo>
                  <a:cubicBezTo>
                    <a:pt x="56655" y="15247"/>
                    <a:pt x="60436" y="17247"/>
                    <a:pt x="61313" y="21027"/>
                  </a:cubicBezTo>
                  <a:cubicBezTo>
                    <a:pt x="62258" y="25087"/>
                    <a:pt x="59223" y="28527"/>
                    <a:pt x="57192" y="31674"/>
                  </a:cubicBezTo>
                  <a:cubicBezTo>
                    <a:pt x="56196" y="33221"/>
                    <a:pt x="55378" y="34882"/>
                    <a:pt x="55097" y="36715"/>
                  </a:cubicBezTo>
                  <a:cubicBezTo>
                    <a:pt x="54792" y="38703"/>
                    <a:pt x="55265" y="40709"/>
                    <a:pt x="56125" y="42508"/>
                  </a:cubicBezTo>
                  <a:cubicBezTo>
                    <a:pt x="57032" y="44407"/>
                    <a:pt x="58554" y="45965"/>
                    <a:pt x="60293" y="47130"/>
                  </a:cubicBezTo>
                  <a:cubicBezTo>
                    <a:pt x="61726" y="48090"/>
                    <a:pt x="63457" y="48647"/>
                    <a:pt x="64622" y="49972"/>
                  </a:cubicBezTo>
                  <a:cubicBezTo>
                    <a:pt x="65918" y="51447"/>
                    <a:pt x="65596" y="53770"/>
                    <a:pt x="65154" y="55507"/>
                  </a:cubicBezTo>
                  <a:cubicBezTo>
                    <a:pt x="64711" y="57240"/>
                    <a:pt x="63876" y="58834"/>
                    <a:pt x="62848" y="60286"/>
                  </a:cubicBezTo>
                  <a:cubicBezTo>
                    <a:pt x="60687" y="63331"/>
                    <a:pt x="57456" y="65606"/>
                    <a:pt x="54011" y="66992"/>
                  </a:cubicBezTo>
                  <a:cubicBezTo>
                    <a:pt x="51806" y="67879"/>
                    <a:pt x="49422" y="68394"/>
                    <a:pt x="47043" y="68394"/>
                  </a:cubicBezTo>
                  <a:cubicBezTo>
                    <a:pt x="45818" y="68394"/>
                    <a:pt x="44595" y="68257"/>
                    <a:pt x="43398" y="67965"/>
                  </a:cubicBezTo>
                  <a:cubicBezTo>
                    <a:pt x="39433" y="66998"/>
                    <a:pt x="36829" y="64095"/>
                    <a:pt x="34524" y="60918"/>
                  </a:cubicBezTo>
                  <a:cubicBezTo>
                    <a:pt x="32326" y="57891"/>
                    <a:pt x="30123" y="54517"/>
                    <a:pt x="26521" y="53042"/>
                  </a:cubicBezTo>
                  <a:cubicBezTo>
                    <a:pt x="24805" y="52340"/>
                    <a:pt x="23043" y="52118"/>
                    <a:pt x="21261" y="52118"/>
                  </a:cubicBezTo>
                  <a:cubicBezTo>
                    <a:pt x="18191" y="52118"/>
                    <a:pt x="15059" y="52776"/>
                    <a:pt x="11984" y="52776"/>
                  </a:cubicBezTo>
                  <a:cubicBezTo>
                    <a:pt x="11540" y="52776"/>
                    <a:pt x="11097" y="52763"/>
                    <a:pt x="10655" y="52731"/>
                  </a:cubicBezTo>
                  <a:cubicBezTo>
                    <a:pt x="6284" y="52420"/>
                    <a:pt x="2264" y="49178"/>
                    <a:pt x="1703" y="44694"/>
                  </a:cubicBezTo>
                  <a:cubicBezTo>
                    <a:pt x="1422" y="42459"/>
                    <a:pt x="2330" y="40364"/>
                    <a:pt x="3865" y="38782"/>
                  </a:cubicBezTo>
                  <a:cubicBezTo>
                    <a:pt x="5328" y="37264"/>
                    <a:pt x="7244" y="36261"/>
                    <a:pt x="8773" y="34804"/>
                  </a:cubicBezTo>
                  <a:cubicBezTo>
                    <a:pt x="10458" y="33198"/>
                    <a:pt x="11114" y="31143"/>
                    <a:pt x="11395" y="28879"/>
                  </a:cubicBezTo>
                  <a:cubicBezTo>
                    <a:pt x="11700" y="26396"/>
                    <a:pt x="11598" y="23857"/>
                    <a:pt x="11144" y="21404"/>
                  </a:cubicBezTo>
                  <a:cubicBezTo>
                    <a:pt x="10231" y="16446"/>
                    <a:pt x="8027" y="11675"/>
                    <a:pt x="9407" y="6570"/>
                  </a:cubicBezTo>
                  <a:cubicBezTo>
                    <a:pt x="10720" y="1733"/>
                    <a:pt x="15151" y="753"/>
                    <a:pt x="19555" y="753"/>
                  </a:cubicBezTo>
                  <a:close/>
                  <a:moveTo>
                    <a:pt x="19310" y="1"/>
                  </a:moveTo>
                  <a:cubicBezTo>
                    <a:pt x="16366" y="1"/>
                    <a:pt x="13292" y="551"/>
                    <a:pt x="11031" y="2466"/>
                  </a:cubicBezTo>
                  <a:cubicBezTo>
                    <a:pt x="7633" y="5344"/>
                    <a:pt x="7961" y="10815"/>
                    <a:pt x="8809" y="14715"/>
                  </a:cubicBezTo>
                  <a:cubicBezTo>
                    <a:pt x="9330" y="17116"/>
                    <a:pt x="10088" y="19462"/>
                    <a:pt x="10535" y="21881"/>
                  </a:cubicBezTo>
                  <a:cubicBezTo>
                    <a:pt x="11025" y="24521"/>
                    <a:pt x="11019" y="27393"/>
                    <a:pt x="10529" y="30026"/>
                  </a:cubicBezTo>
                  <a:cubicBezTo>
                    <a:pt x="10033" y="32666"/>
                    <a:pt x="8475" y="34331"/>
                    <a:pt x="6391" y="35879"/>
                  </a:cubicBezTo>
                  <a:cubicBezTo>
                    <a:pt x="4766" y="37085"/>
                    <a:pt x="3148" y="38231"/>
                    <a:pt x="2062" y="39976"/>
                  </a:cubicBezTo>
                  <a:cubicBezTo>
                    <a:pt x="1" y="43278"/>
                    <a:pt x="1117" y="47362"/>
                    <a:pt x="3572" y="50097"/>
                  </a:cubicBezTo>
                  <a:cubicBezTo>
                    <a:pt x="5941" y="52733"/>
                    <a:pt x="9104" y="53437"/>
                    <a:pt x="12385" y="53437"/>
                  </a:cubicBezTo>
                  <a:cubicBezTo>
                    <a:pt x="13563" y="53437"/>
                    <a:pt x="14757" y="53346"/>
                    <a:pt x="15934" y="53221"/>
                  </a:cubicBezTo>
                  <a:cubicBezTo>
                    <a:pt x="17701" y="53034"/>
                    <a:pt x="19471" y="52818"/>
                    <a:pt x="21237" y="52818"/>
                  </a:cubicBezTo>
                  <a:cubicBezTo>
                    <a:pt x="22299" y="52818"/>
                    <a:pt x="23361" y="52896"/>
                    <a:pt x="24420" y="53107"/>
                  </a:cubicBezTo>
                  <a:cubicBezTo>
                    <a:pt x="26600" y="53544"/>
                    <a:pt x="28450" y="54738"/>
                    <a:pt x="30010" y="56284"/>
                  </a:cubicBezTo>
                  <a:cubicBezTo>
                    <a:pt x="32840" y="59103"/>
                    <a:pt x="34608" y="62805"/>
                    <a:pt x="37540" y="65553"/>
                  </a:cubicBezTo>
                  <a:cubicBezTo>
                    <a:pt x="40186" y="68034"/>
                    <a:pt x="43530" y="69063"/>
                    <a:pt x="46955" y="69063"/>
                  </a:cubicBezTo>
                  <a:cubicBezTo>
                    <a:pt x="50379" y="69063"/>
                    <a:pt x="53885" y="68034"/>
                    <a:pt x="56853" y="66400"/>
                  </a:cubicBezTo>
                  <a:cubicBezTo>
                    <a:pt x="59910" y="64710"/>
                    <a:pt x="62591" y="62244"/>
                    <a:pt x="64353" y="59217"/>
                  </a:cubicBezTo>
                  <a:cubicBezTo>
                    <a:pt x="65871" y="56612"/>
                    <a:pt x="67268" y="52390"/>
                    <a:pt x="65267" y="49691"/>
                  </a:cubicBezTo>
                  <a:cubicBezTo>
                    <a:pt x="64347" y="48443"/>
                    <a:pt x="62801" y="47768"/>
                    <a:pt x="61481" y="47034"/>
                  </a:cubicBezTo>
                  <a:cubicBezTo>
                    <a:pt x="59433" y="45893"/>
                    <a:pt x="57784" y="44257"/>
                    <a:pt x="56715" y="42161"/>
                  </a:cubicBezTo>
                  <a:cubicBezTo>
                    <a:pt x="55676" y="40113"/>
                    <a:pt x="55425" y="37760"/>
                    <a:pt x="56053" y="35563"/>
                  </a:cubicBezTo>
                  <a:cubicBezTo>
                    <a:pt x="56578" y="33711"/>
                    <a:pt x="57718" y="32081"/>
                    <a:pt x="58799" y="30510"/>
                  </a:cubicBezTo>
                  <a:cubicBezTo>
                    <a:pt x="60824" y="27559"/>
                    <a:pt x="62795" y="24365"/>
                    <a:pt x="61929" y="20633"/>
                  </a:cubicBezTo>
                  <a:cubicBezTo>
                    <a:pt x="61141" y="17247"/>
                    <a:pt x="57898" y="15222"/>
                    <a:pt x="54763" y="14332"/>
                  </a:cubicBezTo>
                  <a:cubicBezTo>
                    <a:pt x="53405" y="13946"/>
                    <a:pt x="51985" y="13763"/>
                    <a:pt x="50572" y="13763"/>
                  </a:cubicBezTo>
                  <a:cubicBezTo>
                    <a:pt x="50300" y="13763"/>
                    <a:pt x="50029" y="13770"/>
                    <a:pt x="49758" y="13783"/>
                  </a:cubicBezTo>
                  <a:cubicBezTo>
                    <a:pt x="47997" y="13866"/>
                    <a:pt x="46253" y="14159"/>
                    <a:pt x="44480" y="14189"/>
                  </a:cubicBezTo>
                  <a:cubicBezTo>
                    <a:pt x="44398" y="14190"/>
                    <a:pt x="44315" y="14191"/>
                    <a:pt x="44233" y="14191"/>
                  </a:cubicBezTo>
                  <a:cubicBezTo>
                    <a:pt x="42814" y="14191"/>
                    <a:pt x="41388" y="13980"/>
                    <a:pt x="40203" y="13150"/>
                  </a:cubicBezTo>
                  <a:cubicBezTo>
                    <a:pt x="38639" y="12058"/>
                    <a:pt x="38072" y="9985"/>
                    <a:pt x="37749" y="8218"/>
                  </a:cubicBezTo>
                  <a:cubicBezTo>
                    <a:pt x="36339" y="722"/>
                    <a:pt x="27340" y="520"/>
                    <a:pt x="21297" y="77"/>
                  </a:cubicBezTo>
                  <a:cubicBezTo>
                    <a:pt x="20649" y="30"/>
                    <a:pt x="19983" y="1"/>
                    <a:pt x="19310"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8" name="Google Shape;308;p19"/>
            <p:cNvSpPr/>
            <p:nvPr/>
          </p:nvSpPr>
          <p:spPr>
            <a:xfrm>
              <a:off x="3931375" y="3429700"/>
              <a:ext cx="333875" cy="331025"/>
            </a:xfrm>
            <a:custGeom>
              <a:avLst/>
              <a:gdLst/>
              <a:ahLst/>
              <a:cxnLst/>
              <a:rect l="l" t="t" r="r" b="b"/>
              <a:pathLst>
                <a:path w="13355" h="13241" extrusionOk="0">
                  <a:moveTo>
                    <a:pt x="6926" y="233"/>
                  </a:moveTo>
                  <a:cubicBezTo>
                    <a:pt x="7462" y="233"/>
                    <a:pt x="7999" y="315"/>
                    <a:pt x="8517" y="483"/>
                  </a:cubicBezTo>
                  <a:cubicBezTo>
                    <a:pt x="11419" y="1594"/>
                    <a:pt x="12255" y="4796"/>
                    <a:pt x="12583" y="7583"/>
                  </a:cubicBezTo>
                  <a:cubicBezTo>
                    <a:pt x="12832" y="9634"/>
                    <a:pt x="12680" y="13062"/>
                    <a:pt x="10070" y="13062"/>
                  </a:cubicBezTo>
                  <a:cubicBezTo>
                    <a:pt x="9914" y="13062"/>
                    <a:pt x="9748" y="13049"/>
                    <a:pt x="9573" y="13024"/>
                  </a:cubicBezTo>
                  <a:cubicBezTo>
                    <a:pt x="7848" y="12767"/>
                    <a:pt x="7250" y="10743"/>
                    <a:pt x="5602" y="10278"/>
                  </a:cubicBezTo>
                  <a:cubicBezTo>
                    <a:pt x="5331" y="10200"/>
                    <a:pt x="5054" y="10172"/>
                    <a:pt x="4773" y="10172"/>
                  </a:cubicBezTo>
                  <a:cubicBezTo>
                    <a:pt x="4064" y="10172"/>
                    <a:pt x="3330" y="10349"/>
                    <a:pt x="2619" y="10349"/>
                  </a:cubicBezTo>
                  <a:cubicBezTo>
                    <a:pt x="2462" y="10349"/>
                    <a:pt x="2305" y="10340"/>
                    <a:pt x="2151" y="10319"/>
                  </a:cubicBezTo>
                  <a:cubicBezTo>
                    <a:pt x="932" y="10152"/>
                    <a:pt x="521" y="9178"/>
                    <a:pt x="706" y="8079"/>
                  </a:cubicBezTo>
                  <a:cubicBezTo>
                    <a:pt x="849" y="7219"/>
                    <a:pt x="1279" y="6414"/>
                    <a:pt x="1517" y="5577"/>
                  </a:cubicBezTo>
                  <a:cubicBezTo>
                    <a:pt x="1840" y="4449"/>
                    <a:pt x="2109" y="3344"/>
                    <a:pt x="2778" y="2365"/>
                  </a:cubicBezTo>
                  <a:cubicBezTo>
                    <a:pt x="3724" y="979"/>
                    <a:pt x="5313" y="233"/>
                    <a:pt x="6926" y="233"/>
                  </a:cubicBezTo>
                  <a:close/>
                  <a:moveTo>
                    <a:pt x="6930" y="0"/>
                  </a:moveTo>
                  <a:cubicBezTo>
                    <a:pt x="5751" y="0"/>
                    <a:pt x="4603" y="397"/>
                    <a:pt x="3625" y="1147"/>
                  </a:cubicBezTo>
                  <a:cubicBezTo>
                    <a:pt x="1817" y="2525"/>
                    <a:pt x="1660" y="4747"/>
                    <a:pt x="897" y="6723"/>
                  </a:cubicBezTo>
                  <a:cubicBezTo>
                    <a:pt x="449" y="7883"/>
                    <a:pt x="1" y="9363"/>
                    <a:pt x="1195" y="10212"/>
                  </a:cubicBezTo>
                  <a:cubicBezTo>
                    <a:pt x="1627" y="10516"/>
                    <a:pt x="2157" y="10604"/>
                    <a:pt x="2693" y="10604"/>
                  </a:cubicBezTo>
                  <a:cubicBezTo>
                    <a:pt x="3145" y="10604"/>
                    <a:pt x="3601" y="10542"/>
                    <a:pt x="4008" y="10493"/>
                  </a:cubicBezTo>
                  <a:cubicBezTo>
                    <a:pt x="4273" y="10462"/>
                    <a:pt x="4535" y="10440"/>
                    <a:pt x="4794" y="10440"/>
                  </a:cubicBezTo>
                  <a:cubicBezTo>
                    <a:pt x="5284" y="10440"/>
                    <a:pt x="5762" y="10518"/>
                    <a:pt x="6224" y="10761"/>
                  </a:cubicBezTo>
                  <a:cubicBezTo>
                    <a:pt x="6726" y="11023"/>
                    <a:pt x="7114" y="11519"/>
                    <a:pt x="7484" y="11937"/>
                  </a:cubicBezTo>
                  <a:cubicBezTo>
                    <a:pt x="8247" y="12796"/>
                    <a:pt x="9205" y="13241"/>
                    <a:pt x="10100" y="13241"/>
                  </a:cubicBezTo>
                  <a:cubicBezTo>
                    <a:pt x="11228" y="13241"/>
                    <a:pt x="12257" y="12534"/>
                    <a:pt x="12673" y="11059"/>
                  </a:cubicBezTo>
                  <a:cubicBezTo>
                    <a:pt x="13354" y="8611"/>
                    <a:pt x="12679" y="5584"/>
                    <a:pt x="11718" y="3302"/>
                  </a:cubicBezTo>
                  <a:cubicBezTo>
                    <a:pt x="11115" y="1877"/>
                    <a:pt x="10043" y="828"/>
                    <a:pt x="8592" y="266"/>
                  </a:cubicBezTo>
                  <a:lnTo>
                    <a:pt x="8592" y="266"/>
                  </a:lnTo>
                  <a:cubicBezTo>
                    <a:pt x="8589" y="264"/>
                    <a:pt x="8586" y="263"/>
                    <a:pt x="8583" y="262"/>
                  </a:cubicBezTo>
                  <a:lnTo>
                    <a:pt x="8583" y="262"/>
                  </a:lnTo>
                  <a:cubicBezTo>
                    <a:pt x="8583" y="262"/>
                    <a:pt x="8583" y="262"/>
                    <a:pt x="8583" y="262"/>
                  </a:cubicBezTo>
                  <a:cubicBezTo>
                    <a:pt x="8581" y="262"/>
                    <a:pt x="8579" y="261"/>
                    <a:pt x="8578" y="261"/>
                  </a:cubicBezTo>
                  <a:lnTo>
                    <a:pt x="8578" y="261"/>
                  </a:lnTo>
                  <a:cubicBezTo>
                    <a:pt x="8031" y="85"/>
                    <a:pt x="7477" y="0"/>
                    <a:pt x="693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9" name="Google Shape;309;p19"/>
            <p:cNvSpPr/>
            <p:nvPr/>
          </p:nvSpPr>
          <p:spPr>
            <a:xfrm>
              <a:off x="3868400" y="3358575"/>
              <a:ext cx="452800" cy="443300"/>
            </a:xfrm>
            <a:custGeom>
              <a:avLst/>
              <a:gdLst/>
              <a:ahLst/>
              <a:cxnLst/>
              <a:rect l="l" t="t" r="r" b="b"/>
              <a:pathLst>
                <a:path w="18112" h="17732" extrusionOk="0">
                  <a:moveTo>
                    <a:pt x="8656" y="654"/>
                  </a:moveTo>
                  <a:cubicBezTo>
                    <a:pt x="9576" y="654"/>
                    <a:pt x="10455" y="889"/>
                    <a:pt x="11119" y="1483"/>
                  </a:cubicBezTo>
                  <a:cubicBezTo>
                    <a:pt x="12558" y="2826"/>
                    <a:pt x="14606" y="3269"/>
                    <a:pt x="15796" y="4887"/>
                  </a:cubicBezTo>
                  <a:cubicBezTo>
                    <a:pt x="17414" y="7084"/>
                    <a:pt x="16971" y="9683"/>
                    <a:pt x="16613" y="12191"/>
                  </a:cubicBezTo>
                  <a:cubicBezTo>
                    <a:pt x="16464" y="13259"/>
                    <a:pt x="16428" y="14334"/>
                    <a:pt x="16226" y="15391"/>
                  </a:cubicBezTo>
                  <a:cubicBezTo>
                    <a:pt x="16124" y="15910"/>
                    <a:pt x="15992" y="16263"/>
                    <a:pt x="15496" y="16514"/>
                  </a:cubicBezTo>
                  <a:cubicBezTo>
                    <a:pt x="14942" y="16800"/>
                    <a:pt x="14338" y="16992"/>
                    <a:pt x="13718" y="17045"/>
                  </a:cubicBezTo>
                  <a:cubicBezTo>
                    <a:pt x="13577" y="17058"/>
                    <a:pt x="13437" y="17064"/>
                    <a:pt x="13300" y="17064"/>
                  </a:cubicBezTo>
                  <a:cubicBezTo>
                    <a:pt x="11021" y="17064"/>
                    <a:pt x="9253" y="15369"/>
                    <a:pt x="7219" y="14592"/>
                  </a:cubicBezTo>
                  <a:cubicBezTo>
                    <a:pt x="6605" y="14360"/>
                    <a:pt x="6006" y="14293"/>
                    <a:pt x="5393" y="14293"/>
                  </a:cubicBezTo>
                  <a:cubicBezTo>
                    <a:pt x="4962" y="14293"/>
                    <a:pt x="4525" y="14326"/>
                    <a:pt x="4072" y="14358"/>
                  </a:cubicBezTo>
                  <a:cubicBezTo>
                    <a:pt x="3936" y="14369"/>
                    <a:pt x="3799" y="14374"/>
                    <a:pt x="3661" y="14374"/>
                  </a:cubicBezTo>
                  <a:cubicBezTo>
                    <a:pt x="2613" y="14374"/>
                    <a:pt x="1538" y="14046"/>
                    <a:pt x="1111" y="12991"/>
                  </a:cubicBezTo>
                  <a:cubicBezTo>
                    <a:pt x="323" y="11044"/>
                    <a:pt x="2258" y="9783"/>
                    <a:pt x="2682" y="8106"/>
                  </a:cubicBezTo>
                  <a:cubicBezTo>
                    <a:pt x="2938" y="7073"/>
                    <a:pt x="2812" y="5985"/>
                    <a:pt x="2854" y="4929"/>
                  </a:cubicBezTo>
                  <a:cubicBezTo>
                    <a:pt x="2914" y="3490"/>
                    <a:pt x="3846" y="2402"/>
                    <a:pt x="5028" y="1693"/>
                  </a:cubicBezTo>
                  <a:cubicBezTo>
                    <a:pt x="6000" y="1114"/>
                    <a:pt x="7369" y="654"/>
                    <a:pt x="8656" y="654"/>
                  </a:cubicBezTo>
                  <a:close/>
                  <a:moveTo>
                    <a:pt x="8746" y="1"/>
                  </a:moveTo>
                  <a:cubicBezTo>
                    <a:pt x="7933" y="1"/>
                    <a:pt x="7102" y="165"/>
                    <a:pt x="6329" y="396"/>
                  </a:cubicBezTo>
                  <a:cubicBezTo>
                    <a:pt x="4425" y="969"/>
                    <a:pt x="2759" y="2206"/>
                    <a:pt x="2263" y="4201"/>
                  </a:cubicBezTo>
                  <a:cubicBezTo>
                    <a:pt x="1958" y="5406"/>
                    <a:pt x="2239" y="6702"/>
                    <a:pt x="2018" y="7927"/>
                  </a:cubicBezTo>
                  <a:cubicBezTo>
                    <a:pt x="1833" y="8948"/>
                    <a:pt x="890" y="9706"/>
                    <a:pt x="525" y="10686"/>
                  </a:cubicBezTo>
                  <a:cubicBezTo>
                    <a:pt x="0" y="12084"/>
                    <a:pt x="281" y="13672"/>
                    <a:pt x="1547" y="14543"/>
                  </a:cubicBezTo>
                  <a:cubicBezTo>
                    <a:pt x="2147" y="14955"/>
                    <a:pt x="2891" y="15059"/>
                    <a:pt x="3617" y="15059"/>
                  </a:cubicBezTo>
                  <a:cubicBezTo>
                    <a:pt x="3881" y="15059"/>
                    <a:pt x="4143" y="15045"/>
                    <a:pt x="4394" y="15027"/>
                  </a:cubicBezTo>
                  <a:cubicBezTo>
                    <a:pt x="4762" y="14999"/>
                    <a:pt x="5122" y="14970"/>
                    <a:pt x="5482" y="14970"/>
                  </a:cubicBezTo>
                  <a:cubicBezTo>
                    <a:pt x="5823" y="14970"/>
                    <a:pt x="6163" y="14997"/>
                    <a:pt x="6509" y="15075"/>
                  </a:cubicBezTo>
                  <a:cubicBezTo>
                    <a:pt x="7202" y="15230"/>
                    <a:pt x="7829" y="15672"/>
                    <a:pt x="8432" y="16031"/>
                  </a:cubicBezTo>
                  <a:cubicBezTo>
                    <a:pt x="9891" y="16901"/>
                    <a:pt x="11654" y="17731"/>
                    <a:pt x="13399" y="17731"/>
                  </a:cubicBezTo>
                  <a:cubicBezTo>
                    <a:pt x="13869" y="17731"/>
                    <a:pt x="14337" y="17671"/>
                    <a:pt x="14798" y="17536"/>
                  </a:cubicBezTo>
                  <a:cubicBezTo>
                    <a:pt x="15466" y="17338"/>
                    <a:pt x="16262" y="17034"/>
                    <a:pt x="16631" y="16419"/>
                  </a:cubicBezTo>
                  <a:cubicBezTo>
                    <a:pt x="17097" y="15667"/>
                    <a:pt x="17079" y="14405"/>
                    <a:pt x="17157" y="13558"/>
                  </a:cubicBezTo>
                  <a:cubicBezTo>
                    <a:pt x="17390" y="11001"/>
                    <a:pt x="18112" y="8501"/>
                    <a:pt x="17175" y="6004"/>
                  </a:cubicBezTo>
                  <a:cubicBezTo>
                    <a:pt x="16786" y="4976"/>
                    <a:pt x="16124" y="4027"/>
                    <a:pt x="15276" y="3328"/>
                  </a:cubicBezTo>
                  <a:cubicBezTo>
                    <a:pt x="14146" y="2407"/>
                    <a:pt x="12711" y="2019"/>
                    <a:pt x="11621" y="1015"/>
                  </a:cubicBezTo>
                  <a:lnTo>
                    <a:pt x="11621" y="1015"/>
                  </a:lnTo>
                  <a:cubicBezTo>
                    <a:pt x="11615" y="1009"/>
                    <a:pt x="11610" y="1004"/>
                    <a:pt x="11604" y="999"/>
                  </a:cubicBezTo>
                  <a:lnTo>
                    <a:pt x="11604" y="999"/>
                  </a:lnTo>
                  <a:cubicBezTo>
                    <a:pt x="11604" y="999"/>
                    <a:pt x="11604" y="999"/>
                    <a:pt x="11604" y="999"/>
                  </a:cubicBezTo>
                  <a:cubicBezTo>
                    <a:pt x="11598" y="994"/>
                    <a:pt x="11592" y="988"/>
                    <a:pt x="11586" y="984"/>
                  </a:cubicBezTo>
                  <a:lnTo>
                    <a:pt x="11586" y="984"/>
                  </a:lnTo>
                  <a:cubicBezTo>
                    <a:pt x="10773" y="263"/>
                    <a:pt x="9774" y="1"/>
                    <a:pt x="8746"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0" name="Google Shape;310;p19"/>
            <p:cNvSpPr/>
            <p:nvPr/>
          </p:nvSpPr>
          <p:spPr>
            <a:xfrm>
              <a:off x="3813000" y="3298525"/>
              <a:ext cx="548375" cy="560550"/>
            </a:xfrm>
            <a:custGeom>
              <a:avLst/>
              <a:gdLst/>
              <a:ahLst/>
              <a:cxnLst/>
              <a:rect l="l" t="t" r="r" b="b"/>
              <a:pathLst>
                <a:path w="21935" h="22422" extrusionOk="0">
                  <a:moveTo>
                    <a:pt x="10194" y="190"/>
                  </a:moveTo>
                  <a:cubicBezTo>
                    <a:pt x="11607" y="190"/>
                    <a:pt x="12972" y="562"/>
                    <a:pt x="13770" y="1716"/>
                  </a:cubicBezTo>
                  <a:lnTo>
                    <a:pt x="13770" y="1716"/>
                  </a:lnTo>
                  <a:cubicBezTo>
                    <a:pt x="13770" y="1716"/>
                    <a:pt x="13771" y="1717"/>
                    <a:pt x="13771" y="1717"/>
                  </a:cubicBezTo>
                  <a:cubicBezTo>
                    <a:pt x="13771" y="1717"/>
                    <a:pt x="13771" y="1717"/>
                    <a:pt x="13771" y="1717"/>
                  </a:cubicBezTo>
                  <a:lnTo>
                    <a:pt x="13771" y="1717"/>
                  </a:lnTo>
                  <a:cubicBezTo>
                    <a:pt x="13771" y="1717"/>
                    <a:pt x="13771" y="1717"/>
                    <a:pt x="13771" y="1717"/>
                  </a:cubicBezTo>
                  <a:lnTo>
                    <a:pt x="13771" y="1717"/>
                  </a:lnTo>
                  <a:cubicBezTo>
                    <a:pt x="14953" y="3478"/>
                    <a:pt x="16656" y="3616"/>
                    <a:pt x="18465" y="4393"/>
                  </a:cubicBezTo>
                  <a:cubicBezTo>
                    <a:pt x="20771" y="5377"/>
                    <a:pt x="21874" y="7898"/>
                    <a:pt x="21659" y="10286"/>
                  </a:cubicBezTo>
                  <a:cubicBezTo>
                    <a:pt x="21541" y="11565"/>
                    <a:pt x="21058" y="12794"/>
                    <a:pt x="20777" y="14043"/>
                  </a:cubicBezTo>
                  <a:cubicBezTo>
                    <a:pt x="20496" y="15285"/>
                    <a:pt x="20532" y="16592"/>
                    <a:pt x="20628" y="17854"/>
                  </a:cubicBezTo>
                  <a:cubicBezTo>
                    <a:pt x="20656" y="18254"/>
                    <a:pt x="20716" y="18648"/>
                    <a:pt x="20800" y="19042"/>
                  </a:cubicBezTo>
                  <a:cubicBezTo>
                    <a:pt x="20956" y="19753"/>
                    <a:pt x="20592" y="20104"/>
                    <a:pt x="20132" y="20605"/>
                  </a:cubicBezTo>
                  <a:cubicBezTo>
                    <a:pt x="19259" y="21561"/>
                    <a:pt x="18005" y="22016"/>
                    <a:pt x="16745" y="22159"/>
                  </a:cubicBezTo>
                  <a:cubicBezTo>
                    <a:pt x="16528" y="22183"/>
                    <a:pt x="16311" y="22194"/>
                    <a:pt x="16095" y="22194"/>
                  </a:cubicBezTo>
                  <a:cubicBezTo>
                    <a:pt x="15014" y="22194"/>
                    <a:pt x="13939" y="21910"/>
                    <a:pt x="12960" y="21478"/>
                  </a:cubicBezTo>
                  <a:cubicBezTo>
                    <a:pt x="11825" y="20982"/>
                    <a:pt x="10982" y="20122"/>
                    <a:pt x="10022" y="19381"/>
                  </a:cubicBezTo>
                  <a:cubicBezTo>
                    <a:pt x="9281" y="18814"/>
                    <a:pt x="8462" y="18342"/>
                    <a:pt x="7506" y="18271"/>
                  </a:cubicBezTo>
                  <a:cubicBezTo>
                    <a:pt x="7319" y="18256"/>
                    <a:pt x="7131" y="18250"/>
                    <a:pt x="6944" y="18250"/>
                  </a:cubicBezTo>
                  <a:cubicBezTo>
                    <a:pt x="6045" y="18250"/>
                    <a:pt x="5146" y="18389"/>
                    <a:pt x="4253" y="18389"/>
                  </a:cubicBezTo>
                  <a:cubicBezTo>
                    <a:pt x="3819" y="18389"/>
                    <a:pt x="3387" y="18357"/>
                    <a:pt x="2956" y="18259"/>
                  </a:cubicBezTo>
                  <a:cubicBezTo>
                    <a:pt x="544" y="17716"/>
                    <a:pt x="25" y="15029"/>
                    <a:pt x="1070" y="13088"/>
                  </a:cubicBezTo>
                  <a:cubicBezTo>
                    <a:pt x="1530" y="12234"/>
                    <a:pt x="2514" y="11755"/>
                    <a:pt x="2867" y="10831"/>
                  </a:cubicBezTo>
                  <a:cubicBezTo>
                    <a:pt x="3314" y="9666"/>
                    <a:pt x="3303" y="8364"/>
                    <a:pt x="3171" y="7140"/>
                  </a:cubicBezTo>
                  <a:cubicBezTo>
                    <a:pt x="3010" y="5611"/>
                    <a:pt x="2831" y="4172"/>
                    <a:pt x="3672" y="2786"/>
                  </a:cubicBezTo>
                  <a:cubicBezTo>
                    <a:pt x="4378" y="1628"/>
                    <a:pt x="5739" y="1042"/>
                    <a:pt x="6987" y="691"/>
                  </a:cubicBezTo>
                  <a:cubicBezTo>
                    <a:pt x="7913" y="426"/>
                    <a:pt x="9069" y="190"/>
                    <a:pt x="10194" y="190"/>
                  </a:cubicBezTo>
                  <a:close/>
                  <a:moveTo>
                    <a:pt x="10171" y="0"/>
                  </a:moveTo>
                  <a:cubicBezTo>
                    <a:pt x="9948" y="0"/>
                    <a:pt x="9726" y="8"/>
                    <a:pt x="9507" y="21"/>
                  </a:cubicBezTo>
                  <a:cubicBezTo>
                    <a:pt x="7829" y="123"/>
                    <a:pt x="5847" y="523"/>
                    <a:pt x="4496" y="1587"/>
                  </a:cubicBezTo>
                  <a:cubicBezTo>
                    <a:pt x="2569" y="3109"/>
                    <a:pt x="2741" y="5223"/>
                    <a:pt x="2974" y="7444"/>
                  </a:cubicBezTo>
                  <a:cubicBezTo>
                    <a:pt x="3123" y="8872"/>
                    <a:pt x="3063" y="10490"/>
                    <a:pt x="2060" y="11595"/>
                  </a:cubicBezTo>
                  <a:cubicBezTo>
                    <a:pt x="1409" y="12311"/>
                    <a:pt x="842" y="12860"/>
                    <a:pt x="508" y="13792"/>
                  </a:cubicBezTo>
                  <a:cubicBezTo>
                    <a:pt x="0" y="15184"/>
                    <a:pt x="353" y="16784"/>
                    <a:pt x="1464" y="17769"/>
                  </a:cubicBezTo>
                  <a:cubicBezTo>
                    <a:pt x="2253" y="18465"/>
                    <a:pt x="3196" y="18631"/>
                    <a:pt x="4185" y="18631"/>
                  </a:cubicBezTo>
                  <a:cubicBezTo>
                    <a:pt x="5083" y="18631"/>
                    <a:pt x="6019" y="18494"/>
                    <a:pt x="6909" y="18494"/>
                  </a:cubicBezTo>
                  <a:cubicBezTo>
                    <a:pt x="7315" y="18494"/>
                    <a:pt x="7713" y="18523"/>
                    <a:pt x="8092" y="18606"/>
                  </a:cubicBezTo>
                  <a:cubicBezTo>
                    <a:pt x="9286" y="18868"/>
                    <a:pt x="10194" y="19836"/>
                    <a:pt x="11102" y="20583"/>
                  </a:cubicBezTo>
                  <a:cubicBezTo>
                    <a:pt x="11956" y="21281"/>
                    <a:pt x="12930" y="21776"/>
                    <a:pt x="13980" y="22105"/>
                  </a:cubicBezTo>
                  <a:cubicBezTo>
                    <a:pt x="14650" y="22314"/>
                    <a:pt x="15356" y="22421"/>
                    <a:pt x="16061" y="22421"/>
                  </a:cubicBezTo>
                  <a:cubicBezTo>
                    <a:pt x="17304" y="22421"/>
                    <a:pt x="18543" y="22088"/>
                    <a:pt x="19576" y="21394"/>
                  </a:cubicBezTo>
                  <a:cubicBezTo>
                    <a:pt x="20090" y="21048"/>
                    <a:pt x="20807" y="20445"/>
                    <a:pt x="21022" y="19842"/>
                  </a:cubicBezTo>
                  <a:cubicBezTo>
                    <a:pt x="21284" y="19095"/>
                    <a:pt x="20865" y="18044"/>
                    <a:pt x="20818" y="17273"/>
                  </a:cubicBezTo>
                  <a:cubicBezTo>
                    <a:pt x="20735" y="15781"/>
                    <a:pt x="20896" y="14384"/>
                    <a:pt x="21290" y="12945"/>
                  </a:cubicBezTo>
                  <a:cubicBezTo>
                    <a:pt x="21612" y="11755"/>
                    <a:pt x="21929" y="10603"/>
                    <a:pt x="21935" y="9362"/>
                  </a:cubicBezTo>
                  <a:cubicBezTo>
                    <a:pt x="21935" y="7504"/>
                    <a:pt x="20926" y="5807"/>
                    <a:pt x="19474" y="4715"/>
                  </a:cubicBezTo>
                  <a:cubicBezTo>
                    <a:pt x="18746" y="4166"/>
                    <a:pt x="17910" y="3951"/>
                    <a:pt x="17050" y="3693"/>
                  </a:cubicBezTo>
                  <a:cubicBezTo>
                    <a:pt x="15773" y="3307"/>
                    <a:pt x="14729" y="2734"/>
                    <a:pt x="13971" y="1608"/>
                  </a:cubicBezTo>
                  <a:lnTo>
                    <a:pt x="13971" y="1608"/>
                  </a:lnTo>
                  <a:cubicBezTo>
                    <a:pt x="13971" y="1606"/>
                    <a:pt x="13970" y="1605"/>
                    <a:pt x="13969" y="1604"/>
                  </a:cubicBezTo>
                  <a:lnTo>
                    <a:pt x="13969" y="1604"/>
                  </a:lnTo>
                  <a:cubicBezTo>
                    <a:pt x="13969" y="1604"/>
                    <a:pt x="13969" y="1604"/>
                    <a:pt x="13969" y="1604"/>
                  </a:cubicBezTo>
                  <a:cubicBezTo>
                    <a:pt x="13094" y="335"/>
                    <a:pt x="11624" y="0"/>
                    <a:pt x="10171"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1" name="Google Shape;311;p19"/>
            <p:cNvSpPr/>
            <p:nvPr/>
          </p:nvSpPr>
          <p:spPr>
            <a:xfrm>
              <a:off x="3732675" y="3229850"/>
              <a:ext cx="698150" cy="698625"/>
            </a:xfrm>
            <a:custGeom>
              <a:avLst/>
              <a:gdLst/>
              <a:ahLst/>
              <a:cxnLst/>
              <a:rect l="l" t="t" r="r" b="b"/>
              <a:pathLst>
                <a:path w="27926" h="27945" extrusionOk="0">
                  <a:moveTo>
                    <a:pt x="12536" y="267"/>
                  </a:moveTo>
                  <a:cubicBezTo>
                    <a:pt x="14465" y="267"/>
                    <a:pt x="16398" y="733"/>
                    <a:pt x="17276" y="2488"/>
                  </a:cubicBezTo>
                  <a:cubicBezTo>
                    <a:pt x="18100" y="4172"/>
                    <a:pt x="19433" y="4858"/>
                    <a:pt x="21218" y="5186"/>
                  </a:cubicBezTo>
                  <a:cubicBezTo>
                    <a:pt x="22149" y="5360"/>
                    <a:pt x="23034" y="5461"/>
                    <a:pt x="23899" y="5861"/>
                  </a:cubicBezTo>
                  <a:cubicBezTo>
                    <a:pt x="24927" y="6333"/>
                    <a:pt x="25787" y="7115"/>
                    <a:pt x="26402" y="8047"/>
                  </a:cubicBezTo>
                  <a:cubicBezTo>
                    <a:pt x="27925" y="10353"/>
                    <a:pt x="26915" y="12903"/>
                    <a:pt x="26062" y="15219"/>
                  </a:cubicBezTo>
                  <a:cubicBezTo>
                    <a:pt x="25285" y="17321"/>
                    <a:pt x="25189" y="19626"/>
                    <a:pt x="26013" y="21740"/>
                  </a:cubicBezTo>
                  <a:cubicBezTo>
                    <a:pt x="26151" y="22098"/>
                    <a:pt x="26360" y="22409"/>
                    <a:pt x="26557" y="22732"/>
                  </a:cubicBezTo>
                  <a:cubicBezTo>
                    <a:pt x="26958" y="23388"/>
                    <a:pt x="26707" y="23920"/>
                    <a:pt x="26385" y="24542"/>
                  </a:cubicBezTo>
                  <a:cubicBezTo>
                    <a:pt x="25876" y="25521"/>
                    <a:pt x="25004" y="26249"/>
                    <a:pt x="24067" y="26786"/>
                  </a:cubicBezTo>
                  <a:cubicBezTo>
                    <a:pt x="22947" y="27431"/>
                    <a:pt x="21664" y="27733"/>
                    <a:pt x="20379" y="27733"/>
                  </a:cubicBezTo>
                  <a:cubicBezTo>
                    <a:pt x="19390" y="27733"/>
                    <a:pt x="18399" y="27554"/>
                    <a:pt x="17480" y="27216"/>
                  </a:cubicBezTo>
                  <a:cubicBezTo>
                    <a:pt x="15324" y="26428"/>
                    <a:pt x="14153" y="24452"/>
                    <a:pt x="12345" y="23186"/>
                  </a:cubicBezTo>
                  <a:cubicBezTo>
                    <a:pt x="11385" y="22513"/>
                    <a:pt x="10322" y="22338"/>
                    <a:pt x="9227" y="22338"/>
                  </a:cubicBezTo>
                  <a:cubicBezTo>
                    <a:pt x="8043" y="22338"/>
                    <a:pt x="6821" y="22542"/>
                    <a:pt x="5650" y="22542"/>
                  </a:cubicBezTo>
                  <a:cubicBezTo>
                    <a:pt x="5600" y="22542"/>
                    <a:pt x="5551" y="22542"/>
                    <a:pt x="5501" y="22541"/>
                  </a:cubicBezTo>
                  <a:cubicBezTo>
                    <a:pt x="1899" y="22481"/>
                    <a:pt x="0" y="18468"/>
                    <a:pt x="2359" y="15698"/>
                  </a:cubicBezTo>
                  <a:cubicBezTo>
                    <a:pt x="2795" y="15190"/>
                    <a:pt x="3357" y="14796"/>
                    <a:pt x="3823" y="14317"/>
                  </a:cubicBezTo>
                  <a:cubicBezTo>
                    <a:pt x="4313" y="13810"/>
                    <a:pt x="4564" y="13189"/>
                    <a:pt x="4724" y="12520"/>
                  </a:cubicBezTo>
                  <a:cubicBezTo>
                    <a:pt x="5101" y="10979"/>
                    <a:pt x="4867" y="9325"/>
                    <a:pt x="4605" y="7790"/>
                  </a:cubicBezTo>
                  <a:cubicBezTo>
                    <a:pt x="4264" y="5825"/>
                    <a:pt x="4175" y="3742"/>
                    <a:pt x="5667" y="2207"/>
                  </a:cubicBezTo>
                  <a:cubicBezTo>
                    <a:pt x="6689" y="1156"/>
                    <a:pt x="8247" y="762"/>
                    <a:pt x="9639" y="535"/>
                  </a:cubicBezTo>
                  <a:cubicBezTo>
                    <a:pt x="10500" y="397"/>
                    <a:pt x="11517" y="267"/>
                    <a:pt x="12536" y="267"/>
                  </a:cubicBezTo>
                  <a:close/>
                  <a:moveTo>
                    <a:pt x="12449" y="1"/>
                  </a:moveTo>
                  <a:cubicBezTo>
                    <a:pt x="10941" y="1"/>
                    <a:pt x="9403" y="289"/>
                    <a:pt x="8235" y="594"/>
                  </a:cubicBezTo>
                  <a:cubicBezTo>
                    <a:pt x="6480" y="1060"/>
                    <a:pt x="5041" y="2088"/>
                    <a:pt x="4413" y="3832"/>
                  </a:cubicBezTo>
                  <a:cubicBezTo>
                    <a:pt x="4055" y="4817"/>
                    <a:pt x="4091" y="5933"/>
                    <a:pt x="4241" y="6955"/>
                  </a:cubicBezTo>
                  <a:cubicBezTo>
                    <a:pt x="4449" y="8394"/>
                    <a:pt x="4713" y="9767"/>
                    <a:pt x="4647" y="11230"/>
                  </a:cubicBezTo>
                  <a:cubicBezTo>
                    <a:pt x="4581" y="12777"/>
                    <a:pt x="4073" y="13834"/>
                    <a:pt x="2927" y="14849"/>
                  </a:cubicBezTo>
                  <a:cubicBezTo>
                    <a:pt x="2216" y="15477"/>
                    <a:pt x="1678" y="16115"/>
                    <a:pt x="1332" y="17005"/>
                  </a:cubicBezTo>
                  <a:cubicBezTo>
                    <a:pt x="758" y="18468"/>
                    <a:pt x="1111" y="20141"/>
                    <a:pt x="2108" y="21323"/>
                  </a:cubicBezTo>
                  <a:cubicBezTo>
                    <a:pt x="3073" y="22472"/>
                    <a:pt x="4472" y="22752"/>
                    <a:pt x="5884" y="22752"/>
                  </a:cubicBezTo>
                  <a:cubicBezTo>
                    <a:pt x="6519" y="22752"/>
                    <a:pt x="7157" y="22695"/>
                    <a:pt x="7758" y="22636"/>
                  </a:cubicBezTo>
                  <a:cubicBezTo>
                    <a:pt x="8220" y="22591"/>
                    <a:pt x="8680" y="22558"/>
                    <a:pt x="9134" y="22558"/>
                  </a:cubicBezTo>
                  <a:cubicBezTo>
                    <a:pt x="10054" y="22558"/>
                    <a:pt x="10953" y="22692"/>
                    <a:pt x="11813" y="23132"/>
                  </a:cubicBezTo>
                  <a:cubicBezTo>
                    <a:pt x="12822" y="23646"/>
                    <a:pt x="13599" y="24565"/>
                    <a:pt x="14387" y="25359"/>
                  </a:cubicBezTo>
                  <a:cubicBezTo>
                    <a:pt x="16044" y="27028"/>
                    <a:pt x="18185" y="27944"/>
                    <a:pt x="20387" y="27944"/>
                  </a:cubicBezTo>
                  <a:cubicBezTo>
                    <a:pt x="21589" y="27944"/>
                    <a:pt x="22808" y="27671"/>
                    <a:pt x="23977" y="27097"/>
                  </a:cubicBezTo>
                  <a:cubicBezTo>
                    <a:pt x="25345" y="26422"/>
                    <a:pt x="26587" y="25174"/>
                    <a:pt x="26994" y="23675"/>
                  </a:cubicBezTo>
                  <a:cubicBezTo>
                    <a:pt x="27143" y="23145"/>
                    <a:pt x="26784" y="22654"/>
                    <a:pt x="26515" y="22230"/>
                  </a:cubicBezTo>
                  <a:cubicBezTo>
                    <a:pt x="25859" y="21185"/>
                    <a:pt x="25715" y="19835"/>
                    <a:pt x="25661" y="18630"/>
                  </a:cubicBezTo>
                  <a:cubicBezTo>
                    <a:pt x="25560" y="16307"/>
                    <a:pt x="26862" y="14330"/>
                    <a:pt x="27322" y="12115"/>
                  </a:cubicBezTo>
                  <a:cubicBezTo>
                    <a:pt x="27674" y="10400"/>
                    <a:pt x="27244" y="8698"/>
                    <a:pt x="26162" y="7330"/>
                  </a:cubicBezTo>
                  <a:cubicBezTo>
                    <a:pt x="25202" y="6112"/>
                    <a:pt x="23733" y="5365"/>
                    <a:pt x="22215" y="5122"/>
                  </a:cubicBezTo>
                  <a:cubicBezTo>
                    <a:pt x="20174" y="4792"/>
                    <a:pt x="18461" y="4381"/>
                    <a:pt x="17476" y="2372"/>
                  </a:cubicBezTo>
                  <a:lnTo>
                    <a:pt x="17476" y="2372"/>
                  </a:lnTo>
                  <a:cubicBezTo>
                    <a:pt x="17475" y="2371"/>
                    <a:pt x="17475" y="2370"/>
                    <a:pt x="17474" y="2369"/>
                  </a:cubicBezTo>
                  <a:lnTo>
                    <a:pt x="17474" y="2369"/>
                  </a:lnTo>
                  <a:cubicBezTo>
                    <a:pt x="17474" y="2369"/>
                    <a:pt x="17474" y="2369"/>
                    <a:pt x="17474" y="2369"/>
                  </a:cubicBezTo>
                  <a:cubicBezTo>
                    <a:pt x="17474" y="2368"/>
                    <a:pt x="17474" y="2368"/>
                    <a:pt x="17474" y="2368"/>
                  </a:cubicBezTo>
                  <a:lnTo>
                    <a:pt x="17474" y="2368"/>
                  </a:lnTo>
                  <a:cubicBezTo>
                    <a:pt x="16562" y="552"/>
                    <a:pt x="14534" y="1"/>
                    <a:pt x="12449"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2" name="Google Shape;312;p19"/>
            <p:cNvSpPr/>
            <p:nvPr/>
          </p:nvSpPr>
          <p:spPr>
            <a:xfrm>
              <a:off x="3685800" y="3158075"/>
              <a:ext cx="805175" cy="847900"/>
            </a:xfrm>
            <a:custGeom>
              <a:avLst/>
              <a:gdLst/>
              <a:ahLst/>
              <a:cxnLst/>
              <a:rect l="l" t="t" r="r" b="b"/>
              <a:pathLst>
                <a:path w="32207" h="33916" extrusionOk="0">
                  <a:moveTo>
                    <a:pt x="12740" y="665"/>
                  </a:moveTo>
                  <a:cubicBezTo>
                    <a:pt x="13388" y="665"/>
                    <a:pt x="14015" y="694"/>
                    <a:pt x="14595" y="736"/>
                  </a:cubicBezTo>
                  <a:cubicBezTo>
                    <a:pt x="16464" y="880"/>
                    <a:pt x="18471" y="1519"/>
                    <a:pt x="19212" y="3412"/>
                  </a:cubicBezTo>
                  <a:cubicBezTo>
                    <a:pt x="19839" y="5042"/>
                    <a:pt x="20865" y="6141"/>
                    <a:pt x="22585" y="6571"/>
                  </a:cubicBezTo>
                  <a:cubicBezTo>
                    <a:pt x="24377" y="7018"/>
                    <a:pt x="26187" y="6775"/>
                    <a:pt x="27894" y="7591"/>
                  </a:cubicBezTo>
                  <a:cubicBezTo>
                    <a:pt x="29901" y="8542"/>
                    <a:pt x="31179" y="10416"/>
                    <a:pt x="31155" y="12651"/>
                  </a:cubicBezTo>
                  <a:cubicBezTo>
                    <a:pt x="31132" y="14889"/>
                    <a:pt x="29650" y="16836"/>
                    <a:pt x="29005" y="18914"/>
                  </a:cubicBezTo>
                  <a:cubicBezTo>
                    <a:pt x="28390" y="20928"/>
                    <a:pt x="28725" y="23298"/>
                    <a:pt x="29740" y="25120"/>
                  </a:cubicBezTo>
                  <a:cubicBezTo>
                    <a:pt x="30151" y="25859"/>
                    <a:pt x="31019" y="26367"/>
                    <a:pt x="31298" y="27162"/>
                  </a:cubicBezTo>
                  <a:cubicBezTo>
                    <a:pt x="31628" y="28105"/>
                    <a:pt x="30677" y="29503"/>
                    <a:pt x="30116" y="30208"/>
                  </a:cubicBezTo>
                  <a:cubicBezTo>
                    <a:pt x="28538" y="32195"/>
                    <a:pt x="25987" y="33224"/>
                    <a:pt x="23459" y="33224"/>
                  </a:cubicBezTo>
                  <a:cubicBezTo>
                    <a:pt x="21892" y="33224"/>
                    <a:pt x="20334" y="32829"/>
                    <a:pt x="19021" y="32022"/>
                  </a:cubicBezTo>
                  <a:cubicBezTo>
                    <a:pt x="17241" y="30930"/>
                    <a:pt x="16160" y="29013"/>
                    <a:pt x="14559" y="27700"/>
                  </a:cubicBezTo>
                  <a:cubicBezTo>
                    <a:pt x="13252" y="26620"/>
                    <a:pt x="11739" y="26320"/>
                    <a:pt x="10162" y="26320"/>
                  </a:cubicBezTo>
                  <a:cubicBezTo>
                    <a:pt x="9514" y="26320"/>
                    <a:pt x="8855" y="26371"/>
                    <a:pt x="8194" y="26438"/>
                  </a:cubicBezTo>
                  <a:cubicBezTo>
                    <a:pt x="7569" y="26502"/>
                    <a:pt x="6936" y="26550"/>
                    <a:pt x="6315" y="26550"/>
                  </a:cubicBezTo>
                  <a:cubicBezTo>
                    <a:pt x="4465" y="26550"/>
                    <a:pt x="2720" y="26121"/>
                    <a:pt x="1607" y="24373"/>
                  </a:cubicBezTo>
                  <a:cubicBezTo>
                    <a:pt x="389" y="22468"/>
                    <a:pt x="985" y="20104"/>
                    <a:pt x="2592" y="18657"/>
                  </a:cubicBezTo>
                  <a:cubicBezTo>
                    <a:pt x="3297" y="18025"/>
                    <a:pt x="4038" y="17494"/>
                    <a:pt x="4598" y="16717"/>
                  </a:cubicBezTo>
                  <a:cubicBezTo>
                    <a:pt x="5249" y="15804"/>
                    <a:pt x="5369" y="14578"/>
                    <a:pt x="5428" y="13498"/>
                  </a:cubicBezTo>
                  <a:cubicBezTo>
                    <a:pt x="5560" y="10924"/>
                    <a:pt x="4581" y="8517"/>
                    <a:pt x="4617" y="5962"/>
                  </a:cubicBezTo>
                  <a:cubicBezTo>
                    <a:pt x="4688" y="1583"/>
                    <a:pt x="9049" y="665"/>
                    <a:pt x="12740" y="665"/>
                  </a:cubicBezTo>
                  <a:close/>
                  <a:moveTo>
                    <a:pt x="13254" y="0"/>
                  </a:moveTo>
                  <a:cubicBezTo>
                    <a:pt x="12514" y="0"/>
                    <a:pt x="11788" y="40"/>
                    <a:pt x="11119" y="86"/>
                  </a:cubicBezTo>
                  <a:cubicBezTo>
                    <a:pt x="9316" y="205"/>
                    <a:pt x="7465" y="540"/>
                    <a:pt x="5978" y="1621"/>
                  </a:cubicBezTo>
                  <a:cubicBezTo>
                    <a:pt x="4228" y="2892"/>
                    <a:pt x="3798" y="5132"/>
                    <a:pt x="3978" y="7169"/>
                  </a:cubicBezTo>
                  <a:cubicBezTo>
                    <a:pt x="4079" y="8302"/>
                    <a:pt x="4372" y="9413"/>
                    <a:pt x="4575" y="10537"/>
                  </a:cubicBezTo>
                  <a:cubicBezTo>
                    <a:pt x="4826" y="11951"/>
                    <a:pt x="4849" y="13462"/>
                    <a:pt x="4587" y="14884"/>
                  </a:cubicBezTo>
                  <a:cubicBezTo>
                    <a:pt x="4163" y="17194"/>
                    <a:pt x="1709" y="17959"/>
                    <a:pt x="741" y="19953"/>
                  </a:cubicBezTo>
                  <a:cubicBezTo>
                    <a:pt x="0" y="21482"/>
                    <a:pt x="180" y="23274"/>
                    <a:pt x="1009" y="24719"/>
                  </a:cubicBezTo>
                  <a:cubicBezTo>
                    <a:pt x="1965" y="26367"/>
                    <a:pt x="3733" y="27114"/>
                    <a:pt x="5554" y="27257"/>
                  </a:cubicBezTo>
                  <a:cubicBezTo>
                    <a:pt x="5785" y="27274"/>
                    <a:pt x="6016" y="27281"/>
                    <a:pt x="6248" y="27281"/>
                  </a:cubicBezTo>
                  <a:cubicBezTo>
                    <a:pt x="7625" y="27281"/>
                    <a:pt x="9001" y="27020"/>
                    <a:pt x="10348" y="27020"/>
                  </a:cubicBezTo>
                  <a:cubicBezTo>
                    <a:pt x="11445" y="27020"/>
                    <a:pt x="12521" y="27194"/>
                    <a:pt x="13562" y="27824"/>
                  </a:cubicBezTo>
                  <a:cubicBezTo>
                    <a:pt x="15330" y="28894"/>
                    <a:pt x="16405" y="30846"/>
                    <a:pt x="17999" y="32130"/>
                  </a:cubicBezTo>
                  <a:cubicBezTo>
                    <a:pt x="19519" y="33359"/>
                    <a:pt x="21397" y="33915"/>
                    <a:pt x="23295" y="33915"/>
                  </a:cubicBezTo>
                  <a:cubicBezTo>
                    <a:pt x="25058" y="33915"/>
                    <a:pt x="26839" y="33435"/>
                    <a:pt x="28367" y="32566"/>
                  </a:cubicBezTo>
                  <a:cubicBezTo>
                    <a:pt x="29793" y="31760"/>
                    <a:pt x="31066" y="30470"/>
                    <a:pt x="31663" y="28929"/>
                  </a:cubicBezTo>
                  <a:cubicBezTo>
                    <a:pt x="31920" y="28266"/>
                    <a:pt x="32207" y="27430"/>
                    <a:pt x="31871" y="26744"/>
                  </a:cubicBezTo>
                  <a:cubicBezTo>
                    <a:pt x="31466" y="25920"/>
                    <a:pt x="30666" y="25371"/>
                    <a:pt x="30217" y="24558"/>
                  </a:cubicBezTo>
                  <a:cubicBezTo>
                    <a:pt x="28916" y="22229"/>
                    <a:pt x="29346" y="19566"/>
                    <a:pt x="30385" y="17254"/>
                  </a:cubicBezTo>
                  <a:cubicBezTo>
                    <a:pt x="31203" y="15446"/>
                    <a:pt x="32129" y="13564"/>
                    <a:pt x="31771" y="11516"/>
                  </a:cubicBezTo>
                  <a:cubicBezTo>
                    <a:pt x="31322" y="8924"/>
                    <a:pt x="29233" y="7126"/>
                    <a:pt x="26778" y="6439"/>
                  </a:cubicBezTo>
                  <a:cubicBezTo>
                    <a:pt x="25542" y="6094"/>
                    <a:pt x="24222" y="6194"/>
                    <a:pt x="22968" y="5956"/>
                  </a:cubicBezTo>
                  <a:cubicBezTo>
                    <a:pt x="21410" y="5657"/>
                    <a:pt x="20437" y="4685"/>
                    <a:pt x="19876" y="3231"/>
                  </a:cubicBezTo>
                  <a:lnTo>
                    <a:pt x="19876" y="3231"/>
                  </a:lnTo>
                  <a:cubicBezTo>
                    <a:pt x="19876" y="3230"/>
                    <a:pt x="19876" y="3228"/>
                    <a:pt x="19875" y="3227"/>
                  </a:cubicBezTo>
                  <a:lnTo>
                    <a:pt x="19875" y="3227"/>
                  </a:lnTo>
                  <a:cubicBezTo>
                    <a:pt x="19875" y="3227"/>
                    <a:pt x="19875" y="3227"/>
                    <a:pt x="19875" y="3227"/>
                  </a:cubicBezTo>
                  <a:cubicBezTo>
                    <a:pt x="19874" y="3224"/>
                    <a:pt x="19872" y="3220"/>
                    <a:pt x="19871" y="3216"/>
                  </a:cubicBezTo>
                  <a:lnTo>
                    <a:pt x="19871" y="3216"/>
                  </a:lnTo>
                  <a:cubicBezTo>
                    <a:pt x="18805" y="524"/>
                    <a:pt x="15934" y="0"/>
                    <a:pt x="13254"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3" name="Google Shape;313;p19"/>
            <p:cNvSpPr/>
            <p:nvPr/>
          </p:nvSpPr>
          <p:spPr>
            <a:xfrm>
              <a:off x="3630700" y="3095075"/>
              <a:ext cx="936425" cy="977650"/>
            </a:xfrm>
            <a:custGeom>
              <a:avLst/>
              <a:gdLst/>
              <a:ahLst/>
              <a:cxnLst/>
              <a:rect l="l" t="t" r="r" b="b"/>
              <a:pathLst>
                <a:path w="37457" h="39106" extrusionOk="0">
                  <a:moveTo>
                    <a:pt x="13495" y="187"/>
                  </a:moveTo>
                  <a:cubicBezTo>
                    <a:pt x="14556" y="187"/>
                    <a:pt x="15617" y="256"/>
                    <a:pt x="16633" y="373"/>
                  </a:cubicBezTo>
                  <a:cubicBezTo>
                    <a:pt x="18902" y="629"/>
                    <a:pt x="21170" y="1548"/>
                    <a:pt x="21929" y="3890"/>
                  </a:cubicBezTo>
                  <a:cubicBezTo>
                    <a:pt x="22407" y="5406"/>
                    <a:pt x="23219" y="6655"/>
                    <a:pt x="24754" y="7222"/>
                  </a:cubicBezTo>
                  <a:cubicBezTo>
                    <a:pt x="26390" y="7825"/>
                    <a:pt x="28199" y="7479"/>
                    <a:pt x="29890" y="7718"/>
                  </a:cubicBezTo>
                  <a:cubicBezTo>
                    <a:pt x="31831" y="7986"/>
                    <a:pt x="33724" y="8984"/>
                    <a:pt x="34899" y="10566"/>
                  </a:cubicBezTo>
                  <a:cubicBezTo>
                    <a:pt x="36351" y="12512"/>
                    <a:pt x="35993" y="14973"/>
                    <a:pt x="35050" y="17045"/>
                  </a:cubicBezTo>
                  <a:cubicBezTo>
                    <a:pt x="34219" y="18854"/>
                    <a:pt x="33091" y="20502"/>
                    <a:pt x="32815" y="22522"/>
                  </a:cubicBezTo>
                  <a:cubicBezTo>
                    <a:pt x="32565" y="24391"/>
                    <a:pt x="33132" y="26648"/>
                    <a:pt x="34333" y="28117"/>
                  </a:cubicBezTo>
                  <a:cubicBezTo>
                    <a:pt x="34894" y="28804"/>
                    <a:pt x="35623" y="29288"/>
                    <a:pt x="36232" y="29920"/>
                  </a:cubicBezTo>
                  <a:cubicBezTo>
                    <a:pt x="37074" y="30786"/>
                    <a:pt x="36674" y="32094"/>
                    <a:pt x="36297" y="33079"/>
                  </a:cubicBezTo>
                  <a:cubicBezTo>
                    <a:pt x="35587" y="34919"/>
                    <a:pt x="34058" y="36352"/>
                    <a:pt x="32398" y="37331"/>
                  </a:cubicBezTo>
                  <a:cubicBezTo>
                    <a:pt x="30729" y="38321"/>
                    <a:pt x="28789" y="38855"/>
                    <a:pt x="26870" y="38855"/>
                  </a:cubicBezTo>
                  <a:cubicBezTo>
                    <a:pt x="24712" y="38855"/>
                    <a:pt x="22581" y="38180"/>
                    <a:pt x="20890" y="36717"/>
                  </a:cubicBezTo>
                  <a:cubicBezTo>
                    <a:pt x="19343" y="35391"/>
                    <a:pt x="18287" y="33599"/>
                    <a:pt x="16788" y="32219"/>
                  </a:cubicBezTo>
                  <a:cubicBezTo>
                    <a:pt x="15303" y="30851"/>
                    <a:pt x="13486" y="30377"/>
                    <a:pt x="11533" y="30377"/>
                  </a:cubicBezTo>
                  <a:cubicBezTo>
                    <a:pt x="11380" y="30377"/>
                    <a:pt x="11226" y="30380"/>
                    <a:pt x="11072" y="30386"/>
                  </a:cubicBezTo>
                  <a:cubicBezTo>
                    <a:pt x="9617" y="30442"/>
                    <a:pt x="8125" y="30712"/>
                    <a:pt x="6668" y="30712"/>
                  </a:cubicBezTo>
                  <a:cubicBezTo>
                    <a:pt x="5487" y="30712"/>
                    <a:pt x="4330" y="30535"/>
                    <a:pt x="3232" y="29926"/>
                  </a:cubicBezTo>
                  <a:cubicBezTo>
                    <a:pt x="1297" y="28858"/>
                    <a:pt x="222" y="26588"/>
                    <a:pt x="562" y="24421"/>
                  </a:cubicBezTo>
                  <a:cubicBezTo>
                    <a:pt x="945" y="21979"/>
                    <a:pt x="3153" y="21083"/>
                    <a:pt x="4622" y="19410"/>
                  </a:cubicBezTo>
                  <a:cubicBezTo>
                    <a:pt x="6056" y="17774"/>
                    <a:pt x="5991" y="15075"/>
                    <a:pt x="5799" y="13057"/>
                  </a:cubicBezTo>
                  <a:cubicBezTo>
                    <a:pt x="5537" y="10315"/>
                    <a:pt x="4366" y="7729"/>
                    <a:pt x="4886" y="4935"/>
                  </a:cubicBezTo>
                  <a:cubicBezTo>
                    <a:pt x="5405" y="2098"/>
                    <a:pt x="7728" y="831"/>
                    <a:pt x="10362" y="414"/>
                  </a:cubicBezTo>
                  <a:cubicBezTo>
                    <a:pt x="11374" y="256"/>
                    <a:pt x="12434" y="187"/>
                    <a:pt x="13495" y="187"/>
                  </a:cubicBezTo>
                  <a:close/>
                  <a:moveTo>
                    <a:pt x="13728" y="1"/>
                  </a:moveTo>
                  <a:cubicBezTo>
                    <a:pt x="10623" y="1"/>
                    <a:pt x="6284" y="240"/>
                    <a:pt x="5029" y="3645"/>
                  </a:cubicBezTo>
                  <a:cubicBezTo>
                    <a:pt x="4187" y="5926"/>
                    <a:pt x="4581" y="8148"/>
                    <a:pt x="5095" y="10453"/>
                  </a:cubicBezTo>
                  <a:cubicBezTo>
                    <a:pt x="5669" y="13008"/>
                    <a:pt x="6163" y="16191"/>
                    <a:pt x="4892" y="18628"/>
                  </a:cubicBezTo>
                  <a:cubicBezTo>
                    <a:pt x="4384" y="19601"/>
                    <a:pt x="3393" y="20259"/>
                    <a:pt x="2557" y="20927"/>
                  </a:cubicBezTo>
                  <a:cubicBezTo>
                    <a:pt x="1750" y="21566"/>
                    <a:pt x="1118" y="22294"/>
                    <a:pt x="681" y="23238"/>
                  </a:cubicBezTo>
                  <a:cubicBezTo>
                    <a:pt x="0" y="24725"/>
                    <a:pt x="192" y="26439"/>
                    <a:pt x="920" y="27861"/>
                  </a:cubicBezTo>
                  <a:cubicBezTo>
                    <a:pt x="1709" y="29396"/>
                    <a:pt x="3232" y="30435"/>
                    <a:pt x="4892" y="30793"/>
                  </a:cubicBezTo>
                  <a:cubicBezTo>
                    <a:pt x="5513" y="30929"/>
                    <a:pt x="6138" y="30978"/>
                    <a:pt x="6767" y="30978"/>
                  </a:cubicBezTo>
                  <a:cubicBezTo>
                    <a:pt x="8471" y="30978"/>
                    <a:pt x="10197" y="30614"/>
                    <a:pt x="11906" y="30614"/>
                  </a:cubicBezTo>
                  <a:cubicBezTo>
                    <a:pt x="12168" y="30614"/>
                    <a:pt x="12430" y="30623"/>
                    <a:pt x="12691" y="30642"/>
                  </a:cubicBezTo>
                  <a:cubicBezTo>
                    <a:pt x="17397" y="31008"/>
                    <a:pt x="18841" y="36292"/>
                    <a:pt x="22705" y="38203"/>
                  </a:cubicBezTo>
                  <a:cubicBezTo>
                    <a:pt x="23962" y="38827"/>
                    <a:pt x="25338" y="39106"/>
                    <a:pt x="26725" y="39106"/>
                  </a:cubicBezTo>
                  <a:cubicBezTo>
                    <a:pt x="28818" y="39106"/>
                    <a:pt x="30935" y="38470"/>
                    <a:pt x="32702" y="37422"/>
                  </a:cubicBezTo>
                  <a:cubicBezTo>
                    <a:pt x="34130" y="36573"/>
                    <a:pt x="35348" y="35366"/>
                    <a:pt x="36153" y="33916"/>
                  </a:cubicBezTo>
                  <a:cubicBezTo>
                    <a:pt x="36763" y="32817"/>
                    <a:pt x="37456" y="30984"/>
                    <a:pt x="36506" y="29890"/>
                  </a:cubicBezTo>
                  <a:cubicBezTo>
                    <a:pt x="36112" y="29431"/>
                    <a:pt x="35616" y="29066"/>
                    <a:pt x="35157" y="28666"/>
                  </a:cubicBezTo>
                  <a:cubicBezTo>
                    <a:pt x="34392" y="27998"/>
                    <a:pt x="33885" y="27102"/>
                    <a:pt x="33521" y="26164"/>
                  </a:cubicBezTo>
                  <a:cubicBezTo>
                    <a:pt x="32762" y="24206"/>
                    <a:pt x="32900" y="22139"/>
                    <a:pt x="33706" y="20234"/>
                  </a:cubicBezTo>
                  <a:cubicBezTo>
                    <a:pt x="34907" y="17421"/>
                    <a:pt x="36936" y="14841"/>
                    <a:pt x="35742" y="11635"/>
                  </a:cubicBezTo>
                  <a:cubicBezTo>
                    <a:pt x="34846" y="9229"/>
                    <a:pt x="32165" y="7741"/>
                    <a:pt x="29723" y="7460"/>
                  </a:cubicBezTo>
                  <a:cubicBezTo>
                    <a:pt x="28265" y="7299"/>
                    <a:pt x="26802" y="7460"/>
                    <a:pt x="25357" y="7156"/>
                  </a:cubicBezTo>
                  <a:cubicBezTo>
                    <a:pt x="23615" y="6780"/>
                    <a:pt x="22666" y="5457"/>
                    <a:pt x="22153" y="3836"/>
                  </a:cubicBezTo>
                  <a:lnTo>
                    <a:pt x="22153" y="3836"/>
                  </a:lnTo>
                  <a:cubicBezTo>
                    <a:pt x="22152" y="3834"/>
                    <a:pt x="22151" y="3832"/>
                    <a:pt x="22151" y="3830"/>
                  </a:cubicBezTo>
                  <a:lnTo>
                    <a:pt x="22151" y="3830"/>
                  </a:lnTo>
                  <a:cubicBezTo>
                    <a:pt x="22151" y="3830"/>
                    <a:pt x="22151" y="3830"/>
                    <a:pt x="22151" y="3830"/>
                  </a:cubicBezTo>
                  <a:cubicBezTo>
                    <a:pt x="22150" y="3828"/>
                    <a:pt x="22150" y="3826"/>
                    <a:pt x="22149" y="3824"/>
                  </a:cubicBezTo>
                  <a:lnTo>
                    <a:pt x="22149" y="3824"/>
                  </a:lnTo>
                  <a:cubicBezTo>
                    <a:pt x="21035" y="389"/>
                    <a:pt x="17078" y="14"/>
                    <a:pt x="13987" y="1"/>
                  </a:cubicBezTo>
                  <a:cubicBezTo>
                    <a:pt x="13902" y="1"/>
                    <a:pt x="13816" y="1"/>
                    <a:pt x="13728"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4" name="Google Shape;314;p19"/>
            <p:cNvSpPr/>
            <p:nvPr/>
          </p:nvSpPr>
          <p:spPr>
            <a:xfrm>
              <a:off x="3548125" y="3023500"/>
              <a:ext cx="1088100" cy="1121525"/>
            </a:xfrm>
            <a:custGeom>
              <a:avLst/>
              <a:gdLst/>
              <a:ahLst/>
              <a:cxnLst/>
              <a:rect l="l" t="t" r="r" b="b"/>
              <a:pathLst>
                <a:path w="43524" h="44861" extrusionOk="0">
                  <a:moveTo>
                    <a:pt x="15317" y="308"/>
                  </a:moveTo>
                  <a:cubicBezTo>
                    <a:pt x="15563" y="308"/>
                    <a:pt x="15807" y="310"/>
                    <a:pt x="16047" y="315"/>
                  </a:cubicBezTo>
                  <a:cubicBezTo>
                    <a:pt x="19577" y="381"/>
                    <a:pt x="24396" y="673"/>
                    <a:pt x="25525" y="4769"/>
                  </a:cubicBezTo>
                  <a:cubicBezTo>
                    <a:pt x="25525" y="4769"/>
                    <a:pt x="25525" y="4769"/>
                    <a:pt x="25525" y="4769"/>
                  </a:cubicBezTo>
                  <a:lnTo>
                    <a:pt x="25525" y="4769"/>
                  </a:lnTo>
                  <a:cubicBezTo>
                    <a:pt x="25526" y="4771"/>
                    <a:pt x="25526" y="4772"/>
                    <a:pt x="25527" y="4774"/>
                  </a:cubicBezTo>
                  <a:lnTo>
                    <a:pt x="25527" y="4774"/>
                  </a:lnTo>
                  <a:cubicBezTo>
                    <a:pt x="25944" y="6326"/>
                    <a:pt x="26666" y="7757"/>
                    <a:pt x="28183" y="8460"/>
                  </a:cubicBezTo>
                  <a:cubicBezTo>
                    <a:pt x="29112" y="8890"/>
                    <a:pt x="30178" y="8978"/>
                    <a:pt x="31229" y="8978"/>
                  </a:cubicBezTo>
                  <a:cubicBezTo>
                    <a:pt x="31753" y="8978"/>
                    <a:pt x="32272" y="8956"/>
                    <a:pt x="32769" y="8944"/>
                  </a:cubicBezTo>
                  <a:cubicBezTo>
                    <a:pt x="32866" y="8942"/>
                    <a:pt x="32962" y="8941"/>
                    <a:pt x="33060" y="8941"/>
                  </a:cubicBezTo>
                  <a:cubicBezTo>
                    <a:pt x="36908" y="8941"/>
                    <a:pt x="41354" y="10800"/>
                    <a:pt x="41506" y="15220"/>
                  </a:cubicBezTo>
                  <a:cubicBezTo>
                    <a:pt x="41583" y="17448"/>
                    <a:pt x="40299" y="19395"/>
                    <a:pt x="39241" y="21246"/>
                  </a:cubicBezTo>
                  <a:cubicBezTo>
                    <a:pt x="38268" y="22960"/>
                    <a:pt x="37582" y="24715"/>
                    <a:pt x="37744" y="26722"/>
                  </a:cubicBezTo>
                  <a:cubicBezTo>
                    <a:pt x="37910" y="28759"/>
                    <a:pt x="38847" y="30718"/>
                    <a:pt x="40395" y="32067"/>
                  </a:cubicBezTo>
                  <a:cubicBezTo>
                    <a:pt x="41022" y="32610"/>
                    <a:pt x="41763" y="33011"/>
                    <a:pt x="42366" y="33596"/>
                  </a:cubicBezTo>
                  <a:cubicBezTo>
                    <a:pt x="43237" y="34431"/>
                    <a:pt x="43083" y="35668"/>
                    <a:pt x="42819" y="36737"/>
                  </a:cubicBezTo>
                  <a:cubicBezTo>
                    <a:pt x="41887" y="40535"/>
                    <a:pt x="38232" y="43138"/>
                    <a:pt x="34649" y="44160"/>
                  </a:cubicBezTo>
                  <a:cubicBezTo>
                    <a:pt x="33592" y="44460"/>
                    <a:pt x="32495" y="44615"/>
                    <a:pt x="31399" y="44615"/>
                  </a:cubicBezTo>
                  <a:cubicBezTo>
                    <a:pt x="30533" y="44615"/>
                    <a:pt x="29668" y="44519"/>
                    <a:pt x="28822" y="44321"/>
                  </a:cubicBezTo>
                  <a:cubicBezTo>
                    <a:pt x="26785" y="43849"/>
                    <a:pt x="25131" y="42642"/>
                    <a:pt x="23757" y="41102"/>
                  </a:cubicBezTo>
                  <a:cubicBezTo>
                    <a:pt x="22431" y="39615"/>
                    <a:pt x="21362" y="37913"/>
                    <a:pt x="19876" y="36564"/>
                  </a:cubicBezTo>
                  <a:cubicBezTo>
                    <a:pt x="18305" y="35142"/>
                    <a:pt x="16358" y="34599"/>
                    <a:pt x="14275" y="34569"/>
                  </a:cubicBezTo>
                  <a:cubicBezTo>
                    <a:pt x="14210" y="34568"/>
                    <a:pt x="14145" y="34568"/>
                    <a:pt x="14081" y="34568"/>
                  </a:cubicBezTo>
                  <a:cubicBezTo>
                    <a:pt x="12162" y="34568"/>
                    <a:pt x="10251" y="34978"/>
                    <a:pt x="8345" y="34978"/>
                  </a:cubicBezTo>
                  <a:cubicBezTo>
                    <a:pt x="7546" y="34978"/>
                    <a:pt x="6747" y="34906"/>
                    <a:pt x="5949" y="34701"/>
                  </a:cubicBezTo>
                  <a:cubicBezTo>
                    <a:pt x="3829" y="34158"/>
                    <a:pt x="2169" y="32378"/>
                    <a:pt x="1555" y="30317"/>
                  </a:cubicBezTo>
                  <a:cubicBezTo>
                    <a:pt x="902" y="28138"/>
                    <a:pt x="1817" y="25988"/>
                    <a:pt x="3477" y="24548"/>
                  </a:cubicBezTo>
                  <a:cubicBezTo>
                    <a:pt x="5095" y="23139"/>
                    <a:pt x="6690" y="22207"/>
                    <a:pt x="7305" y="20016"/>
                  </a:cubicBezTo>
                  <a:cubicBezTo>
                    <a:pt x="7902" y="17878"/>
                    <a:pt x="7687" y="15394"/>
                    <a:pt x="7257" y="13244"/>
                  </a:cubicBezTo>
                  <a:cubicBezTo>
                    <a:pt x="6743" y="10658"/>
                    <a:pt x="5866" y="8150"/>
                    <a:pt x="6320" y="5480"/>
                  </a:cubicBezTo>
                  <a:cubicBezTo>
                    <a:pt x="7095" y="939"/>
                    <a:pt x="11471" y="308"/>
                    <a:pt x="15317" y="308"/>
                  </a:cubicBezTo>
                  <a:close/>
                  <a:moveTo>
                    <a:pt x="14647" y="0"/>
                  </a:moveTo>
                  <a:cubicBezTo>
                    <a:pt x="12315" y="0"/>
                    <a:pt x="9921" y="336"/>
                    <a:pt x="8195" y="1706"/>
                  </a:cubicBezTo>
                  <a:cubicBezTo>
                    <a:pt x="4408" y="4705"/>
                    <a:pt x="6433" y="10013"/>
                    <a:pt x="7150" y="13895"/>
                  </a:cubicBezTo>
                  <a:cubicBezTo>
                    <a:pt x="7627" y="16486"/>
                    <a:pt x="7753" y="19997"/>
                    <a:pt x="5979" y="22136"/>
                  </a:cubicBezTo>
                  <a:cubicBezTo>
                    <a:pt x="4678" y="23701"/>
                    <a:pt x="2743" y="24459"/>
                    <a:pt x="1734" y="26316"/>
                  </a:cubicBezTo>
                  <a:cubicBezTo>
                    <a:pt x="1" y="29511"/>
                    <a:pt x="2085" y="33356"/>
                    <a:pt x="5196" y="34682"/>
                  </a:cubicBezTo>
                  <a:cubicBezTo>
                    <a:pt x="6181" y="35103"/>
                    <a:pt x="7242" y="35238"/>
                    <a:pt x="8318" y="35238"/>
                  </a:cubicBezTo>
                  <a:cubicBezTo>
                    <a:pt x="9658" y="35238"/>
                    <a:pt x="11022" y="35029"/>
                    <a:pt x="12297" y="34903"/>
                  </a:cubicBezTo>
                  <a:cubicBezTo>
                    <a:pt x="12868" y="34846"/>
                    <a:pt x="13434" y="34813"/>
                    <a:pt x="13990" y="34813"/>
                  </a:cubicBezTo>
                  <a:cubicBezTo>
                    <a:pt x="16075" y="34813"/>
                    <a:pt x="18036" y="35279"/>
                    <a:pt x="19714" y="36730"/>
                  </a:cubicBezTo>
                  <a:cubicBezTo>
                    <a:pt x="21219" y="38033"/>
                    <a:pt x="22293" y="39770"/>
                    <a:pt x="23596" y="41264"/>
                  </a:cubicBezTo>
                  <a:cubicBezTo>
                    <a:pt x="24790" y="42631"/>
                    <a:pt x="26212" y="43689"/>
                    <a:pt x="27926" y="44298"/>
                  </a:cubicBezTo>
                  <a:cubicBezTo>
                    <a:pt x="29017" y="44685"/>
                    <a:pt x="30161" y="44860"/>
                    <a:pt x="31311" y="44860"/>
                  </a:cubicBezTo>
                  <a:cubicBezTo>
                    <a:pt x="33654" y="44860"/>
                    <a:pt x="36023" y="44131"/>
                    <a:pt x="38018" y="42978"/>
                  </a:cubicBezTo>
                  <a:cubicBezTo>
                    <a:pt x="40741" y="41407"/>
                    <a:pt x="43524" y="38265"/>
                    <a:pt x="43237" y="34891"/>
                  </a:cubicBezTo>
                  <a:cubicBezTo>
                    <a:pt x="43105" y="33339"/>
                    <a:pt x="41391" y="32628"/>
                    <a:pt x="40365" y="31738"/>
                  </a:cubicBezTo>
                  <a:cubicBezTo>
                    <a:pt x="38436" y="30060"/>
                    <a:pt x="37606" y="27141"/>
                    <a:pt x="38066" y="24674"/>
                  </a:cubicBezTo>
                  <a:cubicBezTo>
                    <a:pt x="38447" y="22613"/>
                    <a:pt x="39809" y="20870"/>
                    <a:pt x="40741" y="19037"/>
                  </a:cubicBezTo>
                  <a:cubicBezTo>
                    <a:pt x="41570" y="17400"/>
                    <a:pt x="41983" y="15603"/>
                    <a:pt x="41542" y="13793"/>
                  </a:cubicBezTo>
                  <a:cubicBezTo>
                    <a:pt x="40735" y="10473"/>
                    <a:pt x="36973" y="8812"/>
                    <a:pt x="33855" y="8699"/>
                  </a:cubicBezTo>
                  <a:cubicBezTo>
                    <a:pt x="33655" y="8692"/>
                    <a:pt x="33455" y="8689"/>
                    <a:pt x="33255" y="8689"/>
                  </a:cubicBezTo>
                  <a:cubicBezTo>
                    <a:pt x="32589" y="8689"/>
                    <a:pt x="31926" y="8721"/>
                    <a:pt x="31263" y="8721"/>
                  </a:cubicBezTo>
                  <a:cubicBezTo>
                    <a:pt x="30547" y="8721"/>
                    <a:pt x="29833" y="8683"/>
                    <a:pt x="29120" y="8526"/>
                  </a:cubicBezTo>
                  <a:cubicBezTo>
                    <a:pt x="27181" y="8109"/>
                    <a:pt x="26231" y="6517"/>
                    <a:pt x="25748" y="4716"/>
                  </a:cubicBezTo>
                  <a:lnTo>
                    <a:pt x="25748" y="4716"/>
                  </a:lnTo>
                  <a:cubicBezTo>
                    <a:pt x="25747" y="4714"/>
                    <a:pt x="25747" y="4712"/>
                    <a:pt x="25746" y="4710"/>
                  </a:cubicBezTo>
                  <a:lnTo>
                    <a:pt x="25746" y="4710"/>
                  </a:lnTo>
                  <a:cubicBezTo>
                    <a:pt x="25746" y="4710"/>
                    <a:pt x="25746" y="4710"/>
                    <a:pt x="25746" y="4710"/>
                  </a:cubicBezTo>
                  <a:cubicBezTo>
                    <a:pt x="25746" y="4708"/>
                    <a:pt x="25745" y="4706"/>
                    <a:pt x="25744" y="4704"/>
                  </a:cubicBezTo>
                  <a:lnTo>
                    <a:pt x="25744" y="4704"/>
                  </a:lnTo>
                  <a:cubicBezTo>
                    <a:pt x="24797" y="1287"/>
                    <a:pt x="21301" y="416"/>
                    <a:pt x="18161" y="177"/>
                  </a:cubicBezTo>
                  <a:cubicBezTo>
                    <a:pt x="17078" y="93"/>
                    <a:pt x="15871" y="0"/>
                    <a:pt x="14647"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5" name="Google Shape;315;p19"/>
            <p:cNvSpPr/>
            <p:nvPr/>
          </p:nvSpPr>
          <p:spPr>
            <a:xfrm>
              <a:off x="3504375" y="2948225"/>
              <a:ext cx="1210825" cy="1274750"/>
            </a:xfrm>
            <a:custGeom>
              <a:avLst/>
              <a:gdLst/>
              <a:ahLst/>
              <a:cxnLst/>
              <a:rect l="l" t="t" r="r" b="b"/>
              <a:pathLst>
                <a:path w="48433" h="50990" extrusionOk="0">
                  <a:moveTo>
                    <a:pt x="15132" y="631"/>
                  </a:moveTo>
                  <a:cubicBezTo>
                    <a:pt x="16774" y="631"/>
                    <a:pt x="18432" y="804"/>
                    <a:pt x="19966" y="967"/>
                  </a:cubicBezTo>
                  <a:cubicBezTo>
                    <a:pt x="23136" y="1308"/>
                    <a:pt x="26523" y="2406"/>
                    <a:pt x="27347" y="5864"/>
                  </a:cubicBezTo>
                  <a:cubicBezTo>
                    <a:pt x="27717" y="7465"/>
                    <a:pt x="28368" y="9006"/>
                    <a:pt x="29795" y="9924"/>
                  </a:cubicBezTo>
                  <a:cubicBezTo>
                    <a:pt x="30849" y="10603"/>
                    <a:pt x="32183" y="10720"/>
                    <a:pt x="33433" y="10720"/>
                  </a:cubicBezTo>
                  <a:cubicBezTo>
                    <a:pt x="33635" y="10720"/>
                    <a:pt x="33834" y="10717"/>
                    <a:pt x="34029" y="10713"/>
                  </a:cubicBezTo>
                  <a:cubicBezTo>
                    <a:pt x="34986" y="10691"/>
                    <a:pt x="35917" y="10624"/>
                    <a:pt x="36846" y="10624"/>
                  </a:cubicBezTo>
                  <a:cubicBezTo>
                    <a:pt x="37708" y="10624"/>
                    <a:pt x="38568" y="10682"/>
                    <a:pt x="39445" y="10886"/>
                  </a:cubicBezTo>
                  <a:cubicBezTo>
                    <a:pt x="41291" y="11310"/>
                    <a:pt x="43100" y="12253"/>
                    <a:pt x="44259" y="13777"/>
                  </a:cubicBezTo>
                  <a:cubicBezTo>
                    <a:pt x="47126" y="17551"/>
                    <a:pt x="43692" y="21516"/>
                    <a:pt x="41947" y="24836"/>
                  </a:cubicBezTo>
                  <a:cubicBezTo>
                    <a:pt x="40024" y="28490"/>
                    <a:pt x="40842" y="32969"/>
                    <a:pt x="44061" y="35621"/>
                  </a:cubicBezTo>
                  <a:cubicBezTo>
                    <a:pt x="45387" y="36720"/>
                    <a:pt x="47388" y="37293"/>
                    <a:pt x="47561" y="39258"/>
                  </a:cubicBezTo>
                  <a:cubicBezTo>
                    <a:pt x="47722" y="41103"/>
                    <a:pt x="46809" y="43051"/>
                    <a:pt x="45787" y="44525"/>
                  </a:cubicBezTo>
                  <a:cubicBezTo>
                    <a:pt x="43656" y="47607"/>
                    <a:pt x="39995" y="49542"/>
                    <a:pt x="36352" y="50139"/>
                  </a:cubicBezTo>
                  <a:cubicBezTo>
                    <a:pt x="35718" y="50242"/>
                    <a:pt x="35075" y="50294"/>
                    <a:pt x="34433" y="50294"/>
                  </a:cubicBezTo>
                  <a:cubicBezTo>
                    <a:pt x="33214" y="50294"/>
                    <a:pt x="31995" y="50108"/>
                    <a:pt x="30834" y="49732"/>
                  </a:cubicBezTo>
                  <a:cubicBezTo>
                    <a:pt x="28924" y="49117"/>
                    <a:pt x="27406" y="47833"/>
                    <a:pt x="26116" y="46334"/>
                  </a:cubicBezTo>
                  <a:cubicBezTo>
                    <a:pt x="23506" y="43301"/>
                    <a:pt x="21650" y="39705"/>
                    <a:pt x="17386" y="38864"/>
                  </a:cubicBezTo>
                  <a:cubicBezTo>
                    <a:pt x="16670" y="38722"/>
                    <a:pt x="15937" y="38669"/>
                    <a:pt x="15194" y="38669"/>
                  </a:cubicBezTo>
                  <a:cubicBezTo>
                    <a:pt x="13005" y="38669"/>
                    <a:pt x="10732" y="39129"/>
                    <a:pt x="8572" y="39129"/>
                  </a:cubicBezTo>
                  <a:cubicBezTo>
                    <a:pt x="6526" y="39129"/>
                    <a:pt x="4581" y="38716"/>
                    <a:pt x="2903" y="37108"/>
                  </a:cubicBezTo>
                  <a:cubicBezTo>
                    <a:pt x="1398" y="35664"/>
                    <a:pt x="604" y="33514"/>
                    <a:pt x="993" y="31453"/>
                  </a:cubicBezTo>
                  <a:cubicBezTo>
                    <a:pt x="1428" y="29135"/>
                    <a:pt x="3382" y="27906"/>
                    <a:pt x="5102" y="26563"/>
                  </a:cubicBezTo>
                  <a:cubicBezTo>
                    <a:pt x="6946" y="25117"/>
                    <a:pt x="7759" y="23266"/>
                    <a:pt x="7980" y="20954"/>
                  </a:cubicBezTo>
                  <a:cubicBezTo>
                    <a:pt x="8219" y="18452"/>
                    <a:pt x="7878" y="16010"/>
                    <a:pt x="7288" y="13579"/>
                  </a:cubicBezTo>
                  <a:cubicBezTo>
                    <a:pt x="6673" y="11054"/>
                    <a:pt x="5979" y="8540"/>
                    <a:pt x="6481" y="5930"/>
                  </a:cubicBezTo>
                  <a:cubicBezTo>
                    <a:pt x="6935" y="3571"/>
                    <a:pt x="8362" y="2011"/>
                    <a:pt x="10614" y="1259"/>
                  </a:cubicBezTo>
                  <a:cubicBezTo>
                    <a:pt x="12025" y="788"/>
                    <a:pt x="13571" y="631"/>
                    <a:pt x="15132" y="631"/>
                  </a:cubicBezTo>
                  <a:close/>
                  <a:moveTo>
                    <a:pt x="14747" y="1"/>
                  </a:moveTo>
                  <a:cubicBezTo>
                    <a:pt x="13140" y="1"/>
                    <a:pt x="11515" y="201"/>
                    <a:pt x="10005" y="746"/>
                  </a:cubicBezTo>
                  <a:cubicBezTo>
                    <a:pt x="5728" y="2298"/>
                    <a:pt x="5173" y="6945"/>
                    <a:pt x="5943" y="10898"/>
                  </a:cubicBezTo>
                  <a:cubicBezTo>
                    <a:pt x="6439" y="13419"/>
                    <a:pt x="7293" y="15842"/>
                    <a:pt x="7346" y="18435"/>
                  </a:cubicBezTo>
                  <a:cubicBezTo>
                    <a:pt x="7412" y="21181"/>
                    <a:pt x="7191" y="23832"/>
                    <a:pt x="5006" y="25750"/>
                  </a:cubicBezTo>
                  <a:cubicBezTo>
                    <a:pt x="3424" y="27142"/>
                    <a:pt x="1643" y="28079"/>
                    <a:pt x="725" y="30074"/>
                  </a:cubicBezTo>
                  <a:cubicBezTo>
                    <a:pt x="1" y="31638"/>
                    <a:pt x="50" y="33501"/>
                    <a:pt x="718" y="35078"/>
                  </a:cubicBezTo>
                  <a:cubicBezTo>
                    <a:pt x="1441" y="36774"/>
                    <a:pt x="2724" y="38136"/>
                    <a:pt x="4355" y="38996"/>
                  </a:cubicBezTo>
                  <a:cubicBezTo>
                    <a:pt x="5618" y="39660"/>
                    <a:pt x="7035" y="39855"/>
                    <a:pt x="8458" y="39855"/>
                  </a:cubicBezTo>
                  <a:cubicBezTo>
                    <a:pt x="9363" y="39855"/>
                    <a:pt x="10272" y="39776"/>
                    <a:pt x="11144" y="39688"/>
                  </a:cubicBezTo>
                  <a:cubicBezTo>
                    <a:pt x="12478" y="39553"/>
                    <a:pt x="13839" y="39379"/>
                    <a:pt x="15183" y="39379"/>
                  </a:cubicBezTo>
                  <a:cubicBezTo>
                    <a:pt x="16566" y="39379"/>
                    <a:pt x="17932" y="39563"/>
                    <a:pt x="19231" y="40160"/>
                  </a:cubicBezTo>
                  <a:cubicBezTo>
                    <a:pt x="21105" y="41014"/>
                    <a:pt x="22450" y="42692"/>
                    <a:pt x="23668" y="44299"/>
                  </a:cubicBezTo>
                  <a:cubicBezTo>
                    <a:pt x="24845" y="45840"/>
                    <a:pt x="25978" y="47422"/>
                    <a:pt x="27490" y="48670"/>
                  </a:cubicBezTo>
                  <a:cubicBezTo>
                    <a:pt x="28809" y="49757"/>
                    <a:pt x="30410" y="50437"/>
                    <a:pt x="32082" y="50766"/>
                  </a:cubicBezTo>
                  <a:cubicBezTo>
                    <a:pt x="32850" y="50917"/>
                    <a:pt x="33640" y="50990"/>
                    <a:pt x="34438" y="50990"/>
                  </a:cubicBezTo>
                  <a:cubicBezTo>
                    <a:pt x="40453" y="50990"/>
                    <a:pt x="46951" y="46850"/>
                    <a:pt x="48122" y="40835"/>
                  </a:cubicBezTo>
                  <a:cubicBezTo>
                    <a:pt x="48433" y="39228"/>
                    <a:pt x="48193" y="37778"/>
                    <a:pt x="46875" y="36731"/>
                  </a:cubicBezTo>
                  <a:cubicBezTo>
                    <a:pt x="46247" y="36237"/>
                    <a:pt x="45542" y="35843"/>
                    <a:pt x="44886" y="35389"/>
                  </a:cubicBezTo>
                  <a:cubicBezTo>
                    <a:pt x="43858" y="34683"/>
                    <a:pt x="43070" y="33705"/>
                    <a:pt x="42479" y="32618"/>
                  </a:cubicBezTo>
                  <a:cubicBezTo>
                    <a:pt x="41333" y="30497"/>
                    <a:pt x="41278" y="28002"/>
                    <a:pt x="42234" y="25816"/>
                  </a:cubicBezTo>
                  <a:cubicBezTo>
                    <a:pt x="43017" y="24019"/>
                    <a:pt x="44271" y="22465"/>
                    <a:pt x="45125" y="20709"/>
                  </a:cubicBezTo>
                  <a:cubicBezTo>
                    <a:pt x="46170" y="18560"/>
                    <a:pt x="46390" y="16087"/>
                    <a:pt x="45197" y="13956"/>
                  </a:cubicBezTo>
                  <a:cubicBezTo>
                    <a:pt x="44067" y="11931"/>
                    <a:pt x="41798" y="10767"/>
                    <a:pt x="39630" y="10224"/>
                  </a:cubicBezTo>
                  <a:cubicBezTo>
                    <a:pt x="38718" y="9995"/>
                    <a:pt x="37807" y="9931"/>
                    <a:pt x="36894" y="9931"/>
                  </a:cubicBezTo>
                  <a:cubicBezTo>
                    <a:pt x="35750" y="9931"/>
                    <a:pt x="34603" y="10031"/>
                    <a:pt x="33452" y="10031"/>
                  </a:cubicBezTo>
                  <a:cubicBezTo>
                    <a:pt x="33246" y="10031"/>
                    <a:pt x="33041" y="10028"/>
                    <a:pt x="32835" y="10020"/>
                  </a:cubicBezTo>
                  <a:cubicBezTo>
                    <a:pt x="31760" y="9979"/>
                    <a:pt x="30661" y="9764"/>
                    <a:pt x="29795" y="9089"/>
                  </a:cubicBezTo>
                  <a:cubicBezTo>
                    <a:pt x="28746" y="8271"/>
                    <a:pt x="28297" y="6923"/>
                    <a:pt x="28010" y="5683"/>
                  </a:cubicBezTo>
                  <a:lnTo>
                    <a:pt x="28010" y="5683"/>
                  </a:lnTo>
                  <a:cubicBezTo>
                    <a:pt x="28010" y="5682"/>
                    <a:pt x="28010" y="5681"/>
                    <a:pt x="28009" y="5679"/>
                  </a:cubicBezTo>
                  <a:lnTo>
                    <a:pt x="28009" y="5679"/>
                  </a:lnTo>
                  <a:cubicBezTo>
                    <a:pt x="28009" y="5679"/>
                    <a:pt x="28009" y="5679"/>
                    <a:pt x="28009" y="5679"/>
                  </a:cubicBezTo>
                  <a:cubicBezTo>
                    <a:pt x="28009" y="5678"/>
                    <a:pt x="28009" y="5678"/>
                    <a:pt x="28009" y="5677"/>
                  </a:cubicBezTo>
                  <a:lnTo>
                    <a:pt x="28009" y="5677"/>
                  </a:lnTo>
                  <a:cubicBezTo>
                    <a:pt x="27167" y="2161"/>
                    <a:pt x="23899" y="800"/>
                    <a:pt x="20611" y="358"/>
                  </a:cubicBezTo>
                  <a:cubicBezTo>
                    <a:pt x="18891" y="131"/>
                    <a:pt x="17147" y="71"/>
                    <a:pt x="15415" y="12"/>
                  </a:cubicBezTo>
                  <a:cubicBezTo>
                    <a:pt x="15193" y="5"/>
                    <a:pt x="14970" y="1"/>
                    <a:pt x="14747"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6" name="Google Shape;316;p19"/>
            <p:cNvSpPr/>
            <p:nvPr/>
          </p:nvSpPr>
          <p:spPr>
            <a:xfrm>
              <a:off x="3428100" y="2882800"/>
              <a:ext cx="1361750" cy="1406825"/>
            </a:xfrm>
            <a:custGeom>
              <a:avLst/>
              <a:gdLst/>
              <a:ahLst/>
              <a:cxnLst/>
              <a:rect l="l" t="t" r="r" b="b"/>
              <a:pathLst>
                <a:path w="54470" h="56273" extrusionOk="0">
                  <a:moveTo>
                    <a:pt x="16306" y="228"/>
                  </a:moveTo>
                  <a:cubicBezTo>
                    <a:pt x="17221" y="228"/>
                    <a:pt x="18137" y="289"/>
                    <a:pt x="19051" y="347"/>
                  </a:cubicBezTo>
                  <a:cubicBezTo>
                    <a:pt x="20645" y="449"/>
                    <a:pt x="22234" y="557"/>
                    <a:pt x="23805" y="825"/>
                  </a:cubicBezTo>
                  <a:cubicBezTo>
                    <a:pt x="27089" y="1387"/>
                    <a:pt x="30170" y="2922"/>
                    <a:pt x="30911" y="6439"/>
                  </a:cubicBezTo>
                  <a:cubicBezTo>
                    <a:pt x="31222" y="7949"/>
                    <a:pt x="31760" y="9622"/>
                    <a:pt x="33055" y="10589"/>
                  </a:cubicBezTo>
                  <a:cubicBezTo>
                    <a:pt x="34166" y="11425"/>
                    <a:pt x="35528" y="11623"/>
                    <a:pt x="36889" y="11640"/>
                  </a:cubicBezTo>
                  <a:cubicBezTo>
                    <a:pt x="36950" y="11641"/>
                    <a:pt x="37010" y="11641"/>
                    <a:pt x="37071" y="11641"/>
                  </a:cubicBezTo>
                  <a:cubicBezTo>
                    <a:pt x="38593" y="11641"/>
                    <a:pt x="40105" y="11385"/>
                    <a:pt x="41626" y="11385"/>
                  </a:cubicBezTo>
                  <a:cubicBezTo>
                    <a:pt x="41793" y="11385"/>
                    <a:pt x="41959" y="11388"/>
                    <a:pt x="42126" y="11395"/>
                  </a:cubicBezTo>
                  <a:cubicBezTo>
                    <a:pt x="44031" y="11466"/>
                    <a:pt x="45942" y="12004"/>
                    <a:pt x="47590" y="12966"/>
                  </a:cubicBezTo>
                  <a:cubicBezTo>
                    <a:pt x="49274" y="13957"/>
                    <a:pt x="50505" y="15528"/>
                    <a:pt x="50850" y="17469"/>
                  </a:cubicBezTo>
                  <a:cubicBezTo>
                    <a:pt x="51233" y="19613"/>
                    <a:pt x="50326" y="21691"/>
                    <a:pt x="49232" y="23483"/>
                  </a:cubicBezTo>
                  <a:cubicBezTo>
                    <a:pt x="48278" y="25059"/>
                    <a:pt x="47107" y="26528"/>
                    <a:pt x="46407" y="28241"/>
                  </a:cubicBezTo>
                  <a:cubicBezTo>
                    <a:pt x="45662" y="30093"/>
                    <a:pt x="45608" y="31975"/>
                    <a:pt x="46164" y="33891"/>
                  </a:cubicBezTo>
                  <a:cubicBezTo>
                    <a:pt x="46718" y="35808"/>
                    <a:pt x="47978" y="37444"/>
                    <a:pt x="49555" y="38632"/>
                  </a:cubicBezTo>
                  <a:cubicBezTo>
                    <a:pt x="51007" y="39720"/>
                    <a:pt x="53115" y="40310"/>
                    <a:pt x="53724" y="42192"/>
                  </a:cubicBezTo>
                  <a:cubicBezTo>
                    <a:pt x="54314" y="44014"/>
                    <a:pt x="53485" y="46343"/>
                    <a:pt x="52649" y="47966"/>
                  </a:cubicBezTo>
                  <a:cubicBezTo>
                    <a:pt x="51812" y="49579"/>
                    <a:pt x="50577" y="50965"/>
                    <a:pt x="49191" y="52134"/>
                  </a:cubicBezTo>
                  <a:cubicBezTo>
                    <a:pt x="46307" y="54565"/>
                    <a:pt x="42490" y="55998"/>
                    <a:pt x="38717" y="56028"/>
                  </a:cubicBezTo>
                  <a:cubicBezTo>
                    <a:pt x="38679" y="56029"/>
                    <a:pt x="38640" y="56029"/>
                    <a:pt x="38602" y="56029"/>
                  </a:cubicBezTo>
                  <a:cubicBezTo>
                    <a:pt x="36795" y="56029"/>
                    <a:pt x="34992" y="55629"/>
                    <a:pt x="33372" y="54822"/>
                  </a:cubicBezTo>
                  <a:cubicBezTo>
                    <a:pt x="31581" y="53926"/>
                    <a:pt x="30195" y="52445"/>
                    <a:pt x="28971" y="50893"/>
                  </a:cubicBezTo>
                  <a:cubicBezTo>
                    <a:pt x="26581" y="47848"/>
                    <a:pt x="24605" y="44353"/>
                    <a:pt x="20639" y="43237"/>
                  </a:cubicBezTo>
                  <a:cubicBezTo>
                    <a:pt x="19631" y="42952"/>
                    <a:pt x="18600" y="42852"/>
                    <a:pt x="17559" y="42852"/>
                  </a:cubicBezTo>
                  <a:cubicBezTo>
                    <a:pt x="15062" y="42852"/>
                    <a:pt x="12501" y="43428"/>
                    <a:pt x="10027" y="43428"/>
                  </a:cubicBezTo>
                  <a:cubicBezTo>
                    <a:pt x="8353" y="43428"/>
                    <a:pt x="6720" y="43165"/>
                    <a:pt x="5173" y="42281"/>
                  </a:cubicBezTo>
                  <a:cubicBezTo>
                    <a:pt x="3321" y="41225"/>
                    <a:pt x="1954" y="39373"/>
                    <a:pt x="1434" y="37319"/>
                  </a:cubicBezTo>
                  <a:cubicBezTo>
                    <a:pt x="855" y="35020"/>
                    <a:pt x="1751" y="32750"/>
                    <a:pt x="3435" y="31173"/>
                  </a:cubicBezTo>
                  <a:cubicBezTo>
                    <a:pt x="4922" y="29776"/>
                    <a:pt x="6786" y="28886"/>
                    <a:pt x="7985" y="27190"/>
                  </a:cubicBezTo>
                  <a:cubicBezTo>
                    <a:pt x="9330" y="25291"/>
                    <a:pt x="9330" y="22712"/>
                    <a:pt x="9305" y="20490"/>
                  </a:cubicBezTo>
                  <a:cubicBezTo>
                    <a:pt x="9264" y="16268"/>
                    <a:pt x="7269" y="12362"/>
                    <a:pt x="7251" y="8153"/>
                  </a:cubicBezTo>
                  <a:cubicBezTo>
                    <a:pt x="7244" y="6003"/>
                    <a:pt x="7853" y="3674"/>
                    <a:pt x="9490" y="2199"/>
                  </a:cubicBezTo>
                  <a:cubicBezTo>
                    <a:pt x="10852" y="968"/>
                    <a:pt x="12792" y="515"/>
                    <a:pt x="14567" y="317"/>
                  </a:cubicBezTo>
                  <a:cubicBezTo>
                    <a:pt x="15146" y="252"/>
                    <a:pt x="15726" y="228"/>
                    <a:pt x="16306" y="228"/>
                  </a:cubicBezTo>
                  <a:close/>
                  <a:moveTo>
                    <a:pt x="16310" y="0"/>
                  </a:moveTo>
                  <a:cubicBezTo>
                    <a:pt x="15566" y="0"/>
                    <a:pt x="14822" y="38"/>
                    <a:pt x="14076" y="144"/>
                  </a:cubicBezTo>
                  <a:cubicBezTo>
                    <a:pt x="12357" y="389"/>
                    <a:pt x="10678" y="902"/>
                    <a:pt x="9330" y="2037"/>
                  </a:cubicBezTo>
                  <a:cubicBezTo>
                    <a:pt x="7806" y="3310"/>
                    <a:pt x="7251" y="5381"/>
                    <a:pt x="7059" y="7280"/>
                  </a:cubicBezTo>
                  <a:cubicBezTo>
                    <a:pt x="6833" y="9586"/>
                    <a:pt x="7448" y="11896"/>
                    <a:pt x="8015" y="14112"/>
                  </a:cubicBezTo>
                  <a:cubicBezTo>
                    <a:pt x="8672" y="16645"/>
                    <a:pt x="9107" y="19081"/>
                    <a:pt x="9079" y="21703"/>
                  </a:cubicBezTo>
                  <a:cubicBezTo>
                    <a:pt x="9049" y="24462"/>
                    <a:pt x="8415" y="26874"/>
                    <a:pt x="6248" y="28701"/>
                  </a:cubicBezTo>
                  <a:cubicBezTo>
                    <a:pt x="4677" y="30021"/>
                    <a:pt x="2909" y="30971"/>
                    <a:pt x="1834" y="32799"/>
                  </a:cubicBezTo>
                  <a:cubicBezTo>
                    <a:pt x="1" y="35922"/>
                    <a:pt x="1524" y="39935"/>
                    <a:pt x="4283" y="41958"/>
                  </a:cubicBezTo>
                  <a:cubicBezTo>
                    <a:pt x="6064" y="43265"/>
                    <a:pt x="8042" y="43623"/>
                    <a:pt x="10090" y="43623"/>
                  </a:cubicBezTo>
                  <a:cubicBezTo>
                    <a:pt x="12575" y="43623"/>
                    <a:pt x="15162" y="43096"/>
                    <a:pt x="17625" y="43096"/>
                  </a:cubicBezTo>
                  <a:cubicBezTo>
                    <a:pt x="17857" y="43096"/>
                    <a:pt x="18087" y="43101"/>
                    <a:pt x="18316" y="43111"/>
                  </a:cubicBezTo>
                  <a:cubicBezTo>
                    <a:pt x="20848" y="43218"/>
                    <a:pt x="23028" y="44234"/>
                    <a:pt x="24820" y="46002"/>
                  </a:cubicBezTo>
                  <a:cubicBezTo>
                    <a:pt x="26283" y="47446"/>
                    <a:pt x="27400" y="49209"/>
                    <a:pt x="28642" y="50839"/>
                  </a:cubicBezTo>
                  <a:cubicBezTo>
                    <a:pt x="30809" y="53675"/>
                    <a:pt x="33444" y="55676"/>
                    <a:pt x="37050" y="56160"/>
                  </a:cubicBezTo>
                  <a:cubicBezTo>
                    <a:pt x="37617" y="56236"/>
                    <a:pt x="38188" y="56272"/>
                    <a:pt x="38759" y="56272"/>
                  </a:cubicBezTo>
                  <a:cubicBezTo>
                    <a:pt x="41646" y="56272"/>
                    <a:pt x="44540" y="55347"/>
                    <a:pt x="47016" y="53926"/>
                  </a:cubicBezTo>
                  <a:cubicBezTo>
                    <a:pt x="49907" y="52266"/>
                    <a:pt x="52368" y="49711"/>
                    <a:pt x="53520" y="46550"/>
                  </a:cubicBezTo>
                  <a:cubicBezTo>
                    <a:pt x="54034" y="45136"/>
                    <a:pt x="54469" y="43177"/>
                    <a:pt x="53807" y="41743"/>
                  </a:cubicBezTo>
                  <a:cubicBezTo>
                    <a:pt x="53138" y="40316"/>
                    <a:pt x="51591" y="39654"/>
                    <a:pt x="50320" y="38865"/>
                  </a:cubicBezTo>
                  <a:cubicBezTo>
                    <a:pt x="48187" y="37545"/>
                    <a:pt x="46730" y="35473"/>
                    <a:pt x="46181" y="33031"/>
                  </a:cubicBezTo>
                  <a:cubicBezTo>
                    <a:pt x="45668" y="30773"/>
                    <a:pt x="46313" y="28659"/>
                    <a:pt x="47446" y="26707"/>
                  </a:cubicBezTo>
                  <a:cubicBezTo>
                    <a:pt x="49251" y="23596"/>
                    <a:pt x="51920" y="20652"/>
                    <a:pt x="50935" y="16769"/>
                  </a:cubicBezTo>
                  <a:cubicBezTo>
                    <a:pt x="50086" y="13456"/>
                    <a:pt x="46522" y="11772"/>
                    <a:pt x="43422" y="11287"/>
                  </a:cubicBezTo>
                  <a:cubicBezTo>
                    <a:pt x="42955" y="11215"/>
                    <a:pt x="42475" y="11188"/>
                    <a:pt x="41987" y="11188"/>
                  </a:cubicBezTo>
                  <a:cubicBezTo>
                    <a:pt x="40403" y="11188"/>
                    <a:pt x="38731" y="11478"/>
                    <a:pt x="37128" y="11478"/>
                  </a:cubicBezTo>
                  <a:cubicBezTo>
                    <a:pt x="35879" y="11478"/>
                    <a:pt x="34671" y="11301"/>
                    <a:pt x="33580" y="10672"/>
                  </a:cubicBezTo>
                  <a:cubicBezTo>
                    <a:pt x="32058" y="9801"/>
                    <a:pt x="31460" y="7986"/>
                    <a:pt x="31132" y="6380"/>
                  </a:cubicBezTo>
                  <a:lnTo>
                    <a:pt x="31132" y="6380"/>
                  </a:lnTo>
                  <a:cubicBezTo>
                    <a:pt x="31132" y="6379"/>
                    <a:pt x="31132" y="6379"/>
                    <a:pt x="31132" y="6378"/>
                  </a:cubicBezTo>
                  <a:lnTo>
                    <a:pt x="31132" y="6378"/>
                  </a:lnTo>
                  <a:cubicBezTo>
                    <a:pt x="31132" y="6378"/>
                    <a:pt x="31132" y="6378"/>
                    <a:pt x="31132" y="6378"/>
                  </a:cubicBezTo>
                  <a:cubicBezTo>
                    <a:pt x="31132" y="6378"/>
                    <a:pt x="31132" y="6377"/>
                    <a:pt x="31131" y="6376"/>
                  </a:cubicBezTo>
                  <a:lnTo>
                    <a:pt x="31131" y="6376"/>
                  </a:lnTo>
                  <a:cubicBezTo>
                    <a:pt x="30402" y="2932"/>
                    <a:pt x="27512" y="1345"/>
                    <a:pt x="24288" y="681"/>
                  </a:cubicBezTo>
                  <a:cubicBezTo>
                    <a:pt x="22629" y="347"/>
                    <a:pt x="20932" y="234"/>
                    <a:pt x="19248" y="127"/>
                  </a:cubicBezTo>
                  <a:cubicBezTo>
                    <a:pt x="18267" y="66"/>
                    <a:pt x="17288" y="0"/>
                    <a:pt x="1631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7" name="Google Shape;317;p19"/>
            <p:cNvSpPr/>
            <p:nvPr/>
          </p:nvSpPr>
          <p:spPr>
            <a:xfrm>
              <a:off x="3370475" y="2811000"/>
              <a:ext cx="1492675" cy="1550325"/>
            </a:xfrm>
            <a:custGeom>
              <a:avLst/>
              <a:gdLst/>
              <a:ahLst/>
              <a:cxnLst/>
              <a:rect l="l" t="t" r="r" b="b"/>
              <a:pathLst>
                <a:path w="59707" h="62013" extrusionOk="0">
                  <a:moveTo>
                    <a:pt x="17576" y="188"/>
                  </a:moveTo>
                  <a:cubicBezTo>
                    <a:pt x="19744" y="188"/>
                    <a:pt x="21950" y="491"/>
                    <a:pt x="24013" y="741"/>
                  </a:cubicBezTo>
                  <a:cubicBezTo>
                    <a:pt x="28168" y="1249"/>
                    <a:pt x="32628" y="2681"/>
                    <a:pt x="33508" y="7323"/>
                  </a:cubicBezTo>
                  <a:lnTo>
                    <a:pt x="33508" y="7323"/>
                  </a:lnTo>
                  <a:cubicBezTo>
                    <a:pt x="33508" y="7325"/>
                    <a:pt x="33508" y="7327"/>
                    <a:pt x="33509" y="7328"/>
                  </a:cubicBezTo>
                  <a:cubicBezTo>
                    <a:pt x="33807" y="8958"/>
                    <a:pt x="34321" y="10625"/>
                    <a:pt x="35581" y="11772"/>
                  </a:cubicBezTo>
                  <a:cubicBezTo>
                    <a:pt x="36530" y="12637"/>
                    <a:pt x="37820" y="12930"/>
                    <a:pt x="39068" y="13018"/>
                  </a:cubicBezTo>
                  <a:cubicBezTo>
                    <a:pt x="39370" y="13040"/>
                    <a:pt x="39672" y="13049"/>
                    <a:pt x="39975" y="13049"/>
                  </a:cubicBezTo>
                  <a:cubicBezTo>
                    <a:pt x="41389" y="13049"/>
                    <a:pt x="42814" y="12847"/>
                    <a:pt x="44216" y="12715"/>
                  </a:cubicBezTo>
                  <a:cubicBezTo>
                    <a:pt x="44639" y="12674"/>
                    <a:pt x="45062" y="12654"/>
                    <a:pt x="45485" y="12654"/>
                  </a:cubicBezTo>
                  <a:cubicBezTo>
                    <a:pt x="46916" y="12654"/>
                    <a:pt x="48342" y="12883"/>
                    <a:pt x="49710" y="13312"/>
                  </a:cubicBezTo>
                  <a:cubicBezTo>
                    <a:pt x="51550" y="13886"/>
                    <a:pt x="53293" y="14942"/>
                    <a:pt x="54428" y="16524"/>
                  </a:cubicBezTo>
                  <a:cubicBezTo>
                    <a:pt x="55646" y="18214"/>
                    <a:pt x="55760" y="20377"/>
                    <a:pt x="55211" y="22323"/>
                  </a:cubicBezTo>
                  <a:cubicBezTo>
                    <a:pt x="54177" y="25972"/>
                    <a:pt x="50917" y="28492"/>
                    <a:pt x="49943" y="32182"/>
                  </a:cubicBezTo>
                  <a:cubicBezTo>
                    <a:pt x="48886" y="36178"/>
                    <a:pt x="51292" y="40221"/>
                    <a:pt x="54596" y="42341"/>
                  </a:cubicBezTo>
                  <a:cubicBezTo>
                    <a:pt x="56065" y="43284"/>
                    <a:pt x="57915" y="43851"/>
                    <a:pt x="58788" y="45494"/>
                  </a:cubicBezTo>
                  <a:cubicBezTo>
                    <a:pt x="59707" y="47231"/>
                    <a:pt x="59086" y="49602"/>
                    <a:pt x="58430" y="51334"/>
                  </a:cubicBezTo>
                  <a:cubicBezTo>
                    <a:pt x="56058" y="57560"/>
                    <a:pt x="48932" y="61780"/>
                    <a:pt x="42295" y="61780"/>
                  </a:cubicBezTo>
                  <a:cubicBezTo>
                    <a:pt x="41592" y="61780"/>
                    <a:pt x="40895" y="61732"/>
                    <a:pt x="40209" y="61635"/>
                  </a:cubicBezTo>
                  <a:cubicBezTo>
                    <a:pt x="36124" y="61056"/>
                    <a:pt x="33384" y="58410"/>
                    <a:pt x="31042" y="55210"/>
                  </a:cubicBezTo>
                  <a:cubicBezTo>
                    <a:pt x="28851" y="52224"/>
                    <a:pt x="26772" y="48981"/>
                    <a:pt x="23123" y="47674"/>
                  </a:cubicBezTo>
                  <a:cubicBezTo>
                    <a:pt x="21796" y="47199"/>
                    <a:pt x="20443" y="47040"/>
                    <a:pt x="19079" y="47040"/>
                  </a:cubicBezTo>
                  <a:cubicBezTo>
                    <a:pt x="16311" y="47040"/>
                    <a:pt x="13491" y="47694"/>
                    <a:pt x="10718" y="47694"/>
                  </a:cubicBezTo>
                  <a:cubicBezTo>
                    <a:pt x="9497" y="47694"/>
                    <a:pt x="8284" y="47567"/>
                    <a:pt x="7090" y="47201"/>
                  </a:cubicBezTo>
                  <a:cubicBezTo>
                    <a:pt x="3005" y="45947"/>
                    <a:pt x="1" y="41224"/>
                    <a:pt x="1572" y="37068"/>
                  </a:cubicBezTo>
                  <a:cubicBezTo>
                    <a:pt x="2426" y="34798"/>
                    <a:pt x="4582" y="33527"/>
                    <a:pt x="6409" y="32123"/>
                  </a:cubicBezTo>
                  <a:cubicBezTo>
                    <a:pt x="8170" y="30768"/>
                    <a:pt x="9263" y="29238"/>
                    <a:pt x="9735" y="27047"/>
                  </a:cubicBezTo>
                  <a:cubicBezTo>
                    <a:pt x="10237" y="24694"/>
                    <a:pt x="10171" y="22102"/>
                    <a:pt x="9794" y="19737"/>
                  </a:cubicBezTo>
                  <a:cubicBezTo>
                    <a:pt x="9400" y="17289"/>
                    <a:pt x="8595" y="14925"/>
                    <a:pt x="8080" y="12505"/>
                  </a:cubicBezTo>
                  <a:cubicBezTo>
                    <a:pt x="7520" y="9824"/>
                    <a:pt x="7531" y="7149"/>
                    <a:pt x="8499" y="4562"/>
                  </a:cubicBezTo>
                  <a:cubicBezTo>
                    <a:pt x="9275" y="2514"/>
                    <a:pt x="11169" y="1326"/>
                    <a:pt x="13187" y="741"/>
                  </a:cubicBezTo>
                  <a:cubicBezTo>
                    <a:pt x="14592" y="333"/>
                    <a:pt x="16075" y="188"/>
                    <a:pt x="17576" y="188"/>
                  </a:cubicBezTo>
                  <a:close/>
                  <a:moveTo>
                    <a:pt x="17313" y="0"/>
                  </a:moveTo>
                  <a:cubicBezTo>
                    <a:pt x="17287" y="0"/>
                    <a:pt x="17262" y="0"/>
                    <a:pt x="17236" y="0"/>
                  </a:cubicBezTo>
                  <a:cubicBezTo>
                    <a:pt x="13843" y="6"/>
                    <a:pt x="9926" y="890"/>
                    <a:pt x="8380" y="4259"/>
                  </a:cubicBezTo>
                  <a:cubicBezTo>
                    <a:pt x="6324" y="8737"/>
                    <a:pt x="8170" y="13563"/>
                    <a:pt x="9215" y="18023"/>
                  </a:cubicBezTo>
                  <a:cubicBezTo>
                    <a:pt x="9854" y="20758"/>
                    <a:pt x="10003" y="23566"/>
                    <a:pt x="9621" y="26355"/>
                  </a:cubicBezTo>
                  <a:cubicBezTo>
                    <a:pt x="9430" y="27745"/>
                    <a:pt x="9000" y="29065"/>
                    <a:pt x="8129" y="30181"/>
                  </a:cubicBezTo>
                  <a:cubicBezTo>
                    <a:pt x="7399" y="31120"/>
                    <a:pt x="6420" y="31842"/>
                    <a:pt x="5472" y="32535"/>
                  </a:cubicBezTo>
                  <a:cubicBezTo>
                    <a:pt x="3865" y="33717"/>
                    <a:pt x="2318" y="34900"/>
                    <a:pt x="1459" y="36757"/>
                  </a:cubicBezTo>
                  <a:cubicBezTo>
                    <a:pt x="712" y="38351"/>
                    <a:pt x="759" y="40167"/>
                    <a:pt x="1297" y="41809"/>
                  </a:cubicBezTo>
                  <a:cubicBezTo>
                    <a:pt x="2545" y="45583"/>
                    <a:pt x="6139" y="47674"/>
                    <a:pt x="9938" y="47895"/>
                  </a:cubicBezTo>
                  <a:cubicBezTo>
                    <a:pt x="10277" y="47915"/>
                    <a:pt x="10618" y="47923"/>
                    <a:pt x="10960" y="47923"/>
                  </a:cubicBezTo>
                  <a:cubicBezTo>
                    <a:pt x="13669" y="47923"/>
                    <a:pt x="16426" y="47369"/>
                    <a:pt x="19096" y="47369"/>
                  </a:cubicBezTo>
                  <a:cubicBezTo>
                    <a:pt x="21334" y="47369"/>
                    <a:pt x="23509" y="47758"/>
                    <a:pt x="25543" y="49190"/>
                  </a:cubicBezTo>
                  <a:cubicBezTo>
                    <a:pt x="28826" y="51508"/>
                    <a:pt x="30535" y="55436"/>
                    <a:pt x="33269" y="58297"/>
                  </a:cubicBezTo>
                  <a:cubicBezTo>
                    <a:pt x="35647" y="60781"/>
                    <a:pt x="38823" y="61982"/>
                    <a:pt x="42234" y="62012"/>
                  </a:cubicBezTo>
                  <a:cubicBezTo>
                    <a:pt x="42285" y="62012"/>
                    <a:pt x="42336" y="62013"/>
                    <a:pt x="42387" y="62013"/>
                  </a:cubicBezTo>
                  <a:cubicBezTo>
                    <a:pt x="49017" y="62013"/>
                    <a:pt x="55994" y="57754"/>
                    <a:pt x="58573" y="51585"/>
                  </a:cubicBezTo>
                  <a:cubicBezTo>
                    <a:pt x="59229" y="50014"/>
                    <a:pt x="59599" y="48247"/>
                    <a:pt x="59354" y="46545"/>
                  </a:cubicBezTo>
                  <a:cubicBezTo>
                    <a:pt x="59133" y="45045"/>
                    <a:pt x="58077" y="44084"/>
                    <a:pt x="56840" y="43344"/>
                  </a:cubicBezTo>
                  <a:cubicBezTo>
                    <a:pt x="56065" y="42873"/>
                    <a:pt x="55241" y="42484"/>
                    <a:pt x="54475" y="41994"/>
                  </a:cubicBezTo>
                  <a:cubicBezTo>
                    <a:pt x="53353" y="41272"/>
                    <a:pt x="52397" y="40316"/>
                    <a:pt x="51628" y="39235"/>
                  </a:cubicBezTo>
                  <a:cubicBezTo>
                    <a:pt x="50242" y="37294"/>
                    <a:pt x="49632" y="34804"/>
                    <a:pt x="50110" y="32463"/>
                  </a:cubicBezTo>
                  <a:cubicBezTo>
                    <a:pt x="50875" y="28737"/>
                    <a:pt x="54159" y="26157"/>
                    <a:pt x="55365" y="22604"/>
                  </a:cubicBezTo>
                  <a:cubicBezTo>
                    <a:pt x="56506" y="19236"/>
                    <a:pt x="55115" y="15981"/>
                    <a:pt x="52159" y="14159"/>
                  </a:cubicBezTo>
                  <a:cubicBezTo>
                    <a:pt x="50660" y="13233"/>
                    <a:pt x="48904" y="12750"/>
                    <a:pt x="47172" y="12524"/>
                  </a:cubicBezTo>
                  <a:cubicBezTo>
                    <a:pt x="46665" y="12459"/>
                    <a:pt x="46159" y="12433"/>
                    <a:pt x="45654" y="12433"/>
                  </a:cubicBezTo>
                  <a:cubicBezTo>
                    <a:pt x="44303" y="12433"/>
                    <a:pt x="42957" y="12618"/>
                    <a:pt x="41601" y="12726"/>
                  </a:cubicBezTo>
                  <a:cubicBezTo>
                    <a:pt x="41014" y="12775"/>
                    <a:pt x="40409" y="12817"/>
                    <a:pt x="39805" y="12817"/>
                  </a:cubicBezTo>
                  <a:cubicBezTo>
                    <a:pt x="38724" y="12817"/>
                    <a:pt x="37644" y="12684"/>
                    <a:pt x="36667" y="12224"/>
                  </a:cubicBezTo>
                  <a:cubicBezTo>
                    <a:pt x="34774" y="11329"/>
                    <a:pt x="34082" y="9173"/>
                    <a:pt x="33729" y="7268"/>
                  </a:cubicBezTo>
                  <a:cubicBezTo>
                    <a:pt x="33090" y="3882"/>
                    <a:pt x="30523" y="2007"/>
                    <a:pt x="27346" y="1130"/>
                  </a:cubicBezTo>
                  <a:cubicBezTo>
                    <a:pt x="25722" y="681"/>
                    <a:pt x="24025" y="491"/>
                    <a:pt x="22354" y="334"/>
                  </a:cubicBezTo>
                  <a:cubicBezTo>
                    <a:pt x="20677" y="182"/>
                    <a:pt x="18996" y="0"/>
                    <a:pt x="17313"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18" name="Google Shape;318;p19"/>
          <p:cNvGrpSpPr/>
          <p:nvPr/>
        </p:nvGrpSpPr>
        <p:grpSpPr>
          <a:xfrm>
            <a:off x="535083" y="284951"/>
            <a:ext cx="369844" cy="510081"/>
            <a:chOff x="1404255" y="3022850"/>
            <a:chExt cx="475500" cy="655800"/>
          </a:xfrm>
        </p:grpSpPr>
        <p:sp>
          <p:nvSpPr>
            <p:cNvPr id="319" name="Google Shape;319;p19"/>
            <p:cNvSpPr/>
            <p:nvPr/>
          </p:nvSpPr>
          <p:spPr>
            <a:xfrm>
              <a:off x="1404255" y="3022850"/>
              <a:ext cx="475500" cy="655800"/>
            </a:xfrm>
            <a:prstGeom prst="star4">
              <a:avLst>
                <a:gd name="adj" fmla="val 1083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19"/>
            <p:cNvSpPr/>
            <p:nvPr/>
          </p:nvSpPr>
          <p:spPr>
            <a:xfrm>
              <a:off x="1607050" y="3315675"/>
              <a:ext cx="69600" cy="7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321" name="Google Shape;321;p19"/>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322" name="Google Shape;322;p19"/>
          <p:cNvSpPr txBox="1">
            <a:spLocks noGrp="1"/>
          </p:cNvSpPr>
          <p:nvPr>
            <p:ph type="title"/>
          </p:nvPr>
        </p:nvSpPr>
        <p:spPr>
          <a:xfrm>
            <a:off x="5223600" y="993025"/>
            <a:ext cx="3200400" cy="11325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23" name="Google Shape;323;p19"/>
          <p:cNvSpPr txBox="1">
            <a:spLocks noGrp="1"/>
          </p:cNvSpPr>
          <p:nvPr>
            <p:ph type="body" idx="1"/>
          </p:nvPr>
        </p:nvSpPr>
        <p:spPr>
          <a:xfrm>
            <a:off x="5223700" y="2125525"/>
            <a:ext cx="3200400" cy="1132500"/>
          </a:xfrm>
          <a:prstGeom prst="rect">
            <a:avLst/>
          </a:prstGeom>
        </p:spPr>
        <p:txBody>
          <a:bodyPr spcFirstLastPara="1" wrap="square" lIns="91425" tIns="91425" rIns="91425" bIns="91425" anchor="ctr" anchorCtr="0">
            <a:noAutofit/>
          </a:bodyPr>
          <a:lstStyle>
            <a:lvl1pPr marL="457189" lvl="0" indent="-317492" algn="ctr" rtl="0">
              <a:lnSpc>
                <a:spcPct val="100000"/>
              </a:lnSpc>
              <a:spcBef>
                <a:spcPts val="0"/>
              </a:spcBef>
              <a:spcAft>
                <a:spcPts val="0"/>
              </a:spcAft>
              <a:buClr>
                <a:srgbClr val="434343"/>
              </a:buClr>
              <a:buSzPts val="1400"/>
              <a:buChar char="●"/>
              <a:defRPr sz="1400">
                <a:solidFill>
                  <a:schemeClr val="lt1"/>
                </a:solidFill>
              </a:defRPr>
            </a:lvl1pPr>
            <a:lvl2pPr marL="914378" lvl="1" indent="-317492" rtl="0">
              <a:lnSpc>
                <a:spcPct val="115000"/>
              </a:lnSpc>
              <a:spcBef>
                <a:spcPts val="0"/>
              </a:spcBef>
              <a:spcAft>
                <a:spcPts val="0"/>
              </a:spcAft>
              <a:buClr>
                <a:srgbClr val="434343"/>
              </a:buClr>
              <a:buSzPts val="1400"/>
              <a:buChar char="○"/>
              <a:defRPr>
                <a:solidFill>
                  <a:srgbClr val="434343"/>
                </a:solidFill>
              </a:defRPr>
            </a:lvl2pPr>
            <a:lvl3pPr marL="1371566" lvl="2" indent="-317492" rtl="0">
              <a:lnSpc>
                <a:spcPct val="115000"/>
              </a:lnSpc>
              <a:spcBef>
                <a:spcPts val="0"/>
              </a:spcBef>
              <a:spcAft>
                <a:spcPts val="0"/>
              </a:spcAft>
              <a:buClr>
                <a:srgbClr val="434343"/>
              </a:buClr>
              <a:buSzPts val="1400"/>
              <a:buChar char="■"/>
              <a:defRPr>
                <a:solidFill>
                  <a:srgbClr val="434343"/>
                </a:solidFill>
              </a:defRPr>
            </a:lvl3pPr>
            <a:lvl4pPr marL="1828754" lvl="3" indent="-317492" rtl="0">
              <a:lnSpc>
                <a:spcPct val="115000"/>
              </a:lnSpc>
              <a:spcBef>
                <a:spcPts val="0"/>
              </a:spcBef>
              <a:spcAft>
                <a:spcPts val="0"/>
              </a:spcAft>
              <a:buClr>
                <a:srgbClr val="434343"/>
              </a:buClr>
              <a:buSzPts val="1400"/>
              <a:buChar char="●"/>
              <a:defRPr>
                <a:solidFill>
                  <a:srgbClr val="434343"/>
                </a:solidFill>
              </a:defRPr>
            </a:lvl4pPr>
            <a:lvl5pPr marL="2285943" lvl="4" indent="-317492" rtl="0">
              <a:lnSpc>
                <a:spcPct val="115000"/>
              </a:lnSpc>
              <a:spcBef>
                <a:spcPts val="0"/>
              </a:spcBef>
              <a:spcAft>
                <a:spcPts val="0"/>
              </a:spcAft>
              <a:buClr>
                <a:srgbClr val="434343"/>
              </a:buClr>
              <a:buSzPts val="1400"/>
              <a:buChar char="○"/>
              <a:defRPr>
                <a:solidFill>
                  <a:srgbClr val="434343"/>
                </a:solidFill>
              </a:defRPr>
            </a:lvl5pPr>
            <a:lvl6pPr marL="2743132" lvl="5" indent="-317492" rtl="0">
              <a:lnSpc>
                <a:spcPct val="115000"/>
              </a:lnSpc>
              <a:spcBef>
                <a:spcPts val="0"/>
              </a:spcBef>
              <a:spcAft>
                <a:spcPts val="0"/>
              </a:spcAft>
              <a:buClr>
                <a:srgbClr val="434343"/>
              </a:buClr>
              <a:buSzPts val="1400"/>
              <a:buChar char="■"/>
              <a:defRPr>
                <a:solidFill>
                  <a:srgbClr val="434343"/>
                </a:solidFill>
              </a:defRPr>
            </a:lvl6pPr>
            <a:lvl7pPr marL="3200320" lvl="6" indent="-317492" rtl="0">
              <a:lnSpc>
                <a:spcPct val="115000"/>
              </a:lnSpc>
              <a:spcBef>
                <a:spcPts val="0"/>
              </a:spcBef>
              <a:spcAft>
                <a:spcPts val="0"/>
              </a:spcAft>
              <a:buClr>
                <a:srgbClr val="434343"/>
              </a:buClr>
              <a:buSzPts val="1400"/>
              <a:buChar char="●"/>
              <a:defRPr>
                <a:solidFill>
                  <a:srgbClr val="434343"/>
                </a:solidFill>
              </a:defRPr>
            </a:lvl7pPr>
            <a:lvl8pPr marL="3657509" lvl="7" indent="-317492" rtl="0">
              <a:lnSpc>
                <a:spcPct val="115000"/>
              </a:lnSpc>
              <a:spcBef>
                <a:spcPts val="0"/>
              </a:spcBef>
              <a:spcAft>
                <a:spcPts val="0"/>
              </a:spcAft>
              <a:buClr>
                <a:srgbClr val="434343"/>
              </a:buClr>
              <a:buSzPts val="1400"/>
              <a:buChar char="○"/>
              <a:defRPr>
                <a:solidFill>
                  <a:srgbClr val="434343"/>
                </a:solidFill>
              </a:defRPr>
            </a:lvl8pPr>
            <a:lvl9pPr marL="4114697" lvl="8" indent="-317492" rtl="0">
              <a:lnSpc>
                <a:spcPct val="115000"/>
              </a:lnSpc>
              <a:spcBef>
                <a:spcPts val="0"/>
              </a:spcBef>
              <a:spcAft>
                <a:spcPts val="0"/>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5974739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24"/>
        <p:cNvGrpSpPr/>
        <p:nvPr/>
      </p:nvGrpSpPr>
      <p:grpSpPr>
        <a:xfrm>
          <a:off x="0" y="0"/>
          <a:ext cx="0" cy="0"/>
          <a:chOff x="0" y="0"/>
          <a:chExt cx="0" cy="0"/>
        </a:xfrm>
      </p:grpSpPr>
      <p:pic>
        <p:nvPicPr>
          <p:cNvPr id="325" name="Google Shape;325;p20"/>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326" name="Google Shape;326;p20"/>
          <p:cNvSpPr txBox="1">
            <a:spLocks noGrp="1"/>
          </p:cNvSpPr>
          <p:nvPr>
            <p:ph type="title"/>
          </p:nvPr>
        </p:nvSpPr>
        <p:spPr>
          <a:xfrm>
            <a:off x="2666100" y="540000"/>
            <a:ext cx="38118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27" name="Google Shape;327;p20"/>
          <p:cNvSpPr txBox="1">
            <a:spLocks noGrp="1"/>
          </p:cNvSpPr>
          <p:nvPr>
            <p:ph type="subTitle" idx="1"/>
          </p:nvPr>
        </p:nvSpPr>
        <p:spPr>
          <a:xfrm>
            <a:off x="720000" y="1526400"/>
            <a:ext cx="3089400" cy="4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300">
                <a:solidFill>
                  <a:schemeClr val="accent1"/>
                </a:solidFill>
                <a:latin typeface="Syncopate"/>
                <a:ea typeface="Syncopate"/>
                <a:cs typeface="Syncopate"/>
                <a:sym typeface="Syncopat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8" name="Google Shape;328;p20"/>
          <p:cNvSpPr txBox="1">
            <a:spLocks noGrp="1"/>
          </p:cNvSpPr>
          <p:nvPr>
            <p:ph type="subTitle" idx="2"/>
          </p:nvPr>
        </p:nvSpPr>
        <p:spPr>
          <a:xfrm>
            <a:off x="719900" y="1948800"/>
            <a:ext cx="3852000" cy="2654700"/>
          </a:xfrm>
          <a:prstGeom prst="rect">
            <a:avLst/>
          </a:prstGeom>
          <a:noFill/>
          <a:ln>
            <a:noFill/>
          </a:ln>
        </p:spPr>
        <p:txBody>
          <a:bodyPr spcFirstLastPara="1" wrap="square" lIns="91425" tIns="91425" rIns="91425" bIns="91425" anchor="t" anchorCtr="0">
            <a:noAutofit/>
          </a:bodyPr>
          <a:lstStyle>
            <a:lvl1pPr marR="50799" lvl="0" rtl="0">
              <a:spcBef>
                <a:spcPts val="0"/>
              </a:spcBef>
              <a:spcAft>
                <a:spcPts val="0"/>
              </a:spcAft>
              <a:buSzPts val="1400"/>
              <a:buChar char="●"/>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29" name="Google Shape;329;p20"/>
          <p:cNvSpPr txBox="1">
            <a:spLocks noGrp="1"/>
          </p:cNvSpPr>
          <p:nvPr>
            <p:ph type="subTitle" idx="3"/>
          </p:nvPr>
        </p:nvSpPr>
        <p:spPr>
          <a:xfrm>
            <a:off x="4572000" y="1950359"/>
            <a:ext cx="3852000" cy="2654700"/>
          </a:xfrm>
          <a:prstGeom prst="rect">
            <a:avLst/>
          </a:prstGeom>
          <a:noFill/>
          <a:ln>
            <a:noFill/>
          </a:ln>
        </p:spPr>
        <p:txBody>
          <a:bodyPr spcFirstLastPara="1" wrap="square" lIns="91425" tIns="91425" rIns="91425" bIns="91425" anchor="t" anchorCtr="0">
            <a:noAutofit/>
          </a:bodyPr>
          <a:lstStyle>
            <a:lvl1pPr marR="50799" lvl="0" rtl="0">
              <a:spcBef>
                <a:spcPts val="0"/>
              </a:spcBef>
              <a:spcAft>
                <a:spcPts val="0"/>
              </a:spcAft>
              <a:buSzPts val="1400"/>
              <a:buChar char="●"/>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30" name="Google Shape;330;p20"/>
          <p:cNvSpPr txBox="1">
            <a:spLocks noGrp="1"/>
          </p:cNvSpPr>
          <p:nvPr>
            <p:ph type="subTitle" idx="4"/>
          </p:nvPr>
        </p:nvSpPr>
        <p:spPr>
          <a:xfrm>
            <a:off x="720000" y="1104000"/>
            <a:ext cx="7704000" cy="4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31" name="Google Shape;331;p20"/>
          <p:cNvGrpSpPr/>
          <p:nvPr/>
        </p:nvGrpSpPr>
        <p:grpSpPr>
          <a:xfrm>
            <a:off x="8239083" y="284965"/>
            <a:ext cx="369844" cy="510081"/>
            <a:chOff x="1404255" y="3022850"/>
            <a:chExt cx="475500" cy="655800"/>
          </a:xfrm>
        </p:grpSpPr>
        <p:sp>
          <p:nvSpPr>
            <p:cNvPr id="332" name="Google Shape;332;p20"/>
            <p:cNvSpPr/>
            <p:nvPr/>
          </p:nvSpPr>
          <p:spPr>
            <a:xfrm>
              <a:off x="1404255" y="3022850"/>
              <a:ext cx="475500" cy="655800"/>
            </a:xfrm>
            <a:prstGeom prst="star4">
              <a:avLst>
                <a:gd name="adj" fmla="val 1083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3" name="Google Shape;333;p20"/>
            <p:cNvSpPr/>
            <p:nvPr/>
          </p:nvSpPr>
          <p:spPr>
            <a:xfrm>
              <a:off x="1607050" y="3315675"/>
              <a:ext cx="69600" cy="7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1386593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334"/>
        <p:cNvGrpSpPr/>
        <p:nvPr/>
      </p:nvGrpSpPr>
      <p:grpSpPr>
        <a:xfrm>
          <a:off x="0" y="0"/>
          <a:ext cx="0" cy="0"/>
          <a:chOff x="0" y="0"/>
          <a:chExt cx="0" cy="0"/>
        </a:xfrm>
      </p:grpSpPr>
      <p:pic>
        <p:nvPicPr>
          <p:cNvPr id="335" name="Google Shape;335;p21"/>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336" name="Google Shape;336;p21"/>
          <p:cNvSpPr txBox="1">
            <a:spLocks noGrp="1"/>
          </p:cNvSpPr>
          <p:nvPr>
            <p:ph type="title"/>
          </p:nvPr>
        </p:nvSpPr>
        <p:spPr>
          <a:xfrm>
            <a:off x="1052775" y="540000"/>
            <a:ext cx="70386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37" name="Google Shape;337;p21"/>
          <p:cNvSpPr txBox="1">
            <a:spLocks noGrp="1"/>
          </p:cNvSpPr>
          <p:nvPr>
            <p:ph type="subTitle" idx="1"/>
          </p:nvPr>
        </p:nvSpPr>
        <p:spPr>
          <a:xfrm>
            <a:off x="720000" y="1526400"/>
            <a:ext cx="3089400" cy="4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300">
                <a:solidFill>
                  <a:schemeClr val="accent1"/>
                </a:solidFill>
                <a:latin typeface="Syncopate"/>
                <a:ea typeface="Syncopate"/>
                <a:cs typeface="Syncopate"/>
                <a:sym typeface="Syncopat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21"/>
          <p:cNvSpPr txBox="1">
            <a:spLocks noGrp="1"/>
          </p:cNvSpPr>
          <p:nvPr>
            <p:ph type="subTitle" idx="2"/>
          </p:nvPr>
        </p:nvSpPr>
        <p:spPr>
          <a:xfrm>
            <a:off x="719900" y="1948800"/>
            <a:ext cx="3852000" cy="2312400"/>
          </a:xfrm>
          <a:prstGeom prst="rect">
            <a:avLst/>
          </a:prstGeom>
          <a:noFill/>
          <a:ln>
            <a:noFill/>
          </a:ln>
        </p:spPr>
        <p:txBody>
          <a:bodyPr spcFirstLastPara="1" wrap="square" lIns="91425" tIns="91425" rIns="91425" bIns="91425" anchor="t" anchorCtr="0">
            <a:noAutofit/>
          </a:bodyPr>
          <a:lstStyle>
            <a:lvl1pPr marR="50799" lvl="0" rtl="0">
              <a:spcBef>
                <a:spcPts val="0"/>
              </a:spcBef>
              <a:spcAft>
                <a:spcPts val="0"/>
              </a:spcAft>
              <a:buClr>
                <a:schemeClr val="accent1"/>
              </a:buClr>
              <a:buSzPts val="1400"/>
              <a:buFont typeface="Montserrat"/>
              <a:buChar char="●"/>
              <a:defRPr sz="12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39" name="Google Shape;339;p21"/>
          <p:cNvSpPr txBox="1">
            <a:spLocks noGrp="1"/>
          </p:cNvSpPr>
          <p:nvPr>
            <p:ph type="subTitle" idx="3"/>
          </p:nvPr>
        </p:nvSpPr>
        <p:spPr>
          <a:xfrm>
            <a:off x="720000" y="1104000"/>
            <a:ext cx="7704000" cy="4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1"/>
          <p:cNvSpPr txBox="1">
            <a:spLocks noGrp="1"/>
          </p:cNvSpPr>
          <p:nvPr>
            <p:ph type="subTitle" idx="4"/>
          </p:nvPr>
        </p:nvSpPr>
        <p:spPr>
          <a:xfrm>
            <a:off x="4572000" y="1948800"/>
            <a:ext cx="3852000" cy="1560300"/>
          </a:xfrm>
          <a:prstGeom prst="rect">
            <a:avLst/>
          </a:prstGeom>
          <a:noFill/>
          <a:ln>
            <a:noFill/>
          </a:ln>
        </p:spPr>
        <p:txBody>
          <a:bodyPr spcFirstLastPara="1" wrap="square" lIns="91425" tIns="91425" rIns="91425" bIns="91425" anchor="t" anchorCtr="0">
            <a:noAutofit/>
          </a:bodyPr>
          <a:lstStyle>
            <a:lvl1pPr marR="50799" lvl="0" rtl="0">
              <a:spcBef>
                <a:spcPts val="0"/>
              </a:spcBef>
              <a:spcAft>
                <a:spcPts val="0"/>
              </a:spcAft>
              <a:buClr>
                <a:schemeClr val="accent1"/>
              </a:buClr>
              <a:buSzPts val="1400"/>
              <a:buFont typeface="Montserrat"/>
              <a:buChar char="●"/>
              <a:defRPr sz="12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41" name="Google Shape;341;p21"/>
          <p:cNvSpPr txBox="1">
            <a:spLocks noGrp="1"/>
          </p:cNvSpPr>
          <p:nvPr>
            <p:ph type="subTitle" idx="5"/>
          </p:nvPr>
        </p:nvSpPr>
        <p:spPr>
          <a:xfrm>
            <a:off x="4572100" y="3509100"/>
            <a:ext cx="3089400" cy="4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300">
                <a:solidFill>
                  <a:schemeClr val="accent1"/>
                </a:solidFill>
                <a:latin typeface="Syncopate"/>
                <a:ea typeface="Syncopate"/>
                <a:cs typeface="Syncopate"/>
                <a:sym typeface="Syncopat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1"/>
          <p:cNvSpPr txBox="1">
            <a:spLocks noGrp="1"/>
          </p:cNvSpPr>
          <p:nvPr>
            <p:ph type="subTitle" idx="6"/>
          </p:nvPr>
        </p:nvSpPr>
        <p:spPr>
          <a:xfrm>
            <a:off x="4572000" y="3931500"/>
            <a:ext cx="3852000" cy="672000"/>
          </a:xfrm>
          <a:prstGeom prst="rect">
            <a:avLst/>
          </a:prstGeom>
          <a:noFill/>
          <a:ln>
            <a:noFill/>
          </a:ln>
        </p:spPr>
        <p:txBody>
          <a:bodyPr spcFirstLastPara="1" wrap="square" lIns="91425" tIns="91425" rIns="91425" bIns="91425" anchor="t" anchorCtr="0">
            <a:noAutofit/>
          </a:bodyPr>
          <a:lstStyle>
            <a:lvl1pPr marR="50799" lvl="0" rtl="0">
              <a:spcBef>
                <a:spcPts val="0"/>
              </a:spcBef>
              <a:spcAft>
                <a:spcPts val="0"/>
              </a:spcAft>
              <a:buClr>
                <a:schemeClr val="accent1"/>
              </a:buClr>
              <a:buSzPts val="1400"/>
              <a:buFont typeface="Montserrat"/>
              <a:buChar char="●"/>
              <a:defRPr sz="12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343" name="Google Shape;343;p21"/>
          <p:cNvGrpSpPr/>
          <p:nvPr/>
        </p:nvGrpSpPr>
        <p:grpSpPr>
          <a:xfrm rot="530645" flipH="1">
            <a:off x="-3427749" y="-3987596"/>
            <a:ext cx="7481516" cy="5122128"/>
            <a:chOff x="6480375" y="-338325"/>
            <a:chExt cx="3284562" cy="2248555"/>
          </a:xfrm>
        </p:grpSpPr>
        <p:sp>
          <p:nvSpPr>
            <p:cNvPr id="344" name="Google Shape;344;p21"/>
            <p:cNvSpPr/>
            <p:nvPr/>
          </p:nvSpPr>
          <p:spPr>
            <a:xfrm>
              <a:off x="6480375" y="-338325"/>
              <a:ext cx="3284562" cy="2248555"/>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5" name="Google Shape;345;p21"/>
            <p:cNvSpPr/>
            <p:nvPr/>
          </p:nvSpPr>
          <p:spPr>
            <a:xfrm>
              <a:off x="7785666" y="562041"/>
              <a:ext cx="674501" cy="432088"/>
            </a:xfrm>
            <a:custGeom>
              <a:avLst/>
              <a:gdLst/>
              <a:ahLst/>
              <a:cxnLst/>
              <a:rect l="l" t="t" r="r" b="b"/>
              <a:pathLst>
                <a:path w="19619" h="12568" extrusionOk="0">
                  <a:moveTo>
                    <a:pt x="3732" y="188"/>
                  </a:moveTo>
                  <a:cubicBezTo>
                    <a:pt x="4644" y="188"/>
                    <a:pt x="5371" y="901"/>
                    <a:pt x="5830" y="1671"/>
                  </a:cubicBezTo>
                  <a:cubicBezTo>
                    <a:pt x="6761" y="3212"/>
                    <a:pt x="7800" y="4626"/>
                    <a:pt x="9371" y="5564"/>
                  </a:cubicBezTo>
                  <a:cubicBezTo>
                    <a:pt x="10160" y="6035"/>
                    <a:pt x="11031" y="6263"/>
                    <a:pt x="11938" y="6286"/>
                  </a:cubicBezTo>
                  <a:cubicBezTo>
                    <a:pt x="12000" y="6288"/>
                    <a:pt x="12062" y="6289"/>
                    <a:pt x="12124" y="6289"/>
                  </a:cubicBezTo>
                  <a:cubicBezTo>
                    <a:pt x="12934" y="6289"/>
                    <a:pt x="13717" y="6144"/>
                    <a:pt x="14511" y="6144"/>
                  </a:cubicBezTo>
                  <a:cubicBezTo>
                    <a:pt x="14857" y="6144"/>
                    <a:pt x="15204" y="6171"/>
                    <a:pt x="15557" y="6250"/>
                  </a:cubicBezTo>
                  <a:cubicBezTo>
                    <a:pt x="17230" y="6639"/>
                    <a:pt x="18472" y="7934"/>
                    <a:pt x="17630" y="9631"/>
                  </a:cubicBezTo>
                  <a:cubicBezTo>
                    <a:pt x="16990" y="10915"/>
                    <a:pt x="15581" y="11811"/>
                    <a:pt x="14239" y="12175"/>
                  </a:cubicBezTo>
                  <a:cubicBezTo>
                    <a:pt x="13733" y="12314"/>
                    <a:pt x="13216" y="12373"/>
                    <a:pt x="12697" y="12373"/>
                  </a:cubicBezTo>
                  <a:cubicBezTo>
                    <a:pt x="11064" y="12373"/>
                    <a:pt x="9400" y="11783"/>
                    <a:pt x="7932" y="11189"/>
                  </a:cubicBezTo>
                  <a:cubicBezTo>
                    <a:pt x="5800" y="10329"/>
                    <a:pt x="3297" y="9684"/>
                    <a:pt x="1734" y="7917"/>
                  </a:cubicBezTo>
                  <a:cubicBezTo>
                    <a:pt x="312" y="6150"/>
                    <a:pt x="1" y="3725"/>
                    <a:pt x="1243" y="1771"/>
                  </a:cubicBezTo>
                  <a:cubicBezTo>
                    <a:pt x="1703" y="1049"/>
                    <a:pt x="2414" y="482"/>
                    <a:pt x="3244" y="255"/>
                  </a:cubicBezTo>
                  <a:cubicBezTo>
                    <a:pt x="3412" y="209"/>
                    <a:pt x="3575" y="188"/>
                    <a:pt x="3732" y="188"/>
                  </a:cubicBezTo>
                  <a:close/>
                  <a:moveTo>
                    <a:pt x="3699" y="0"/>
                  </a:moveTo>
                  <a:cubicBezTo>
                    <a:pt x="3355" y="0"/>
                    <a:pt x="2994" y="76"/>
                    <a:pt x="2622" y="238"/>
                  </a:cubicBezTo>
                  <a:cubicBezTo>
                    <a:pt x="1147" y="876"/>
                    <a:pt x="342" y="2603"/>
                    <a:pt x="229" y="4113"/>
                  </a:cubicBezTo>
                  <a:cubicBezTo>
                    <a:pt x="121" y="5568"/>
                    <a:pt x="669" y="6963"/>
                    <a:pt x="1568" y="8081"/>
                  </a:cubicBezTo>
                  <a:lnTo>
                    <a:pt x="1568" y="8081"/>
                  </a:lnTo>
                  <a:cubicBezTo>
                    <a:pt x="1569" y="8082"/>
                    <a:pt x="1570" y="8083"/>
                    <a:pt x="1572" y="8085"/>
                  </a:cubicBezTo>
                  <a:cubicBezTo>
                    <a:pt x="1572" y="8085"/>
                    <a:pt x="1572" y="8085"/>
                    <a:pt x="1572" y="8085"/>
                  </a:cubicBezTo>
                  <a:lnTo>
                    <a:pt x="1572" y="8085"/>
                  </a:lnTo>
                  <a:cubicBezTo>
                    <a:pt x="1573" y="8087"/>
                    <a:pt x="1575" y="8088"/>
                    <a:pt x="1576" y="8090"/>
                  </a:cubicBezTo>
                  <a:lnTo>
                    <a:pt x="1576" y="8090"/>
                  </a:lnTo>
                  <a:cubicBezTo>
                    <a:pt x="3135" y="9842"/>
                    <a:pt x="5498" y="10420"/>
                    <a:pt x="7591" y="11297"/>
                  </a:cubicBezTo>
                  <a:cubicBezTo>
                    <a:pt x="9224" y="11982"/>
                    <a:pt x="10952" y="12567"/>
                    <a:pt x="12719" y="12567"/>
                  </a:cubicBezTo>
                  <a:cubicBezTo>
                    <a:pt x="13183" y="12567"/>
                    <a:pt x="13650" y="12527"/>
                    <a:pt x="14118" y="12438"/>
                  </a:cubicBezTo>
                  <a:cubicBezTo>
                    <a:pt x="15976" y="12085"/>
                    <a:pt x="19619" y="9350"/>
                    <a:pt x="17690" y="7195"/>
                  </a:cubicBezTo>
                  <a:cubicBezTo>
                    <a:pt x="16774" y="6171"/>
                    <a:pt x="15565" y="5948"/>
                    <a:pt x="14315" y="5948"/>
                  </a:cubicBezTo>
                  <a:cubicBezTo>
                    <a:pt x="13625" y="5948"/>
                    <a:pt x="12922" y="6016"/>
                    <a:pt x="12249" y="6054"/>
                  </a:cubicBezTo>
                  <a:cubicBezTo>
                    <a:pt x="12154" y="6060"/>
                    <a:pt x="12060" y="6062"/>
                    <a:pt x="11967" y="6062"/>
                  </a:cubicBezTo>
                  <a:cubicBezTo>
                    <a:pt x="9247" y="6062"/>
                    <a:pt x="7280" y="3739"/>
                    <a:pt x="6033" y="1551"/>
                  </a:cubicBezTo>
                  <a:cubicBezTo>
                    <a:pt x="5487" y="596"/>
                    <a:pt x="4662" y="0"/>
                    <a:pt x="369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6" name="Google Shape;346;p21"/>
            <p:cNvSpPr/>
            <p:nvPr/>
          </p:nvSpPr>
          <p:spPr>
            <a:xfrm>
              <a:off x="7688165" y="473273"/>
              <a:ext cx="886763" cy="595805"/>
            </a:xfrm>
            <a:custGeom>
              <a:avLst/>
              <a:gdLst/>
              <a:ahLst/>
              <a:cxnLst/>
              <a:rect l="l" t="t" r="r" b="b"/>
              <a:pathLst>
                <a:path w="25793" h="17330" extrusionOk="0">
                  <a:moveTo>
                    <a:pt x="5611" y="224"/>
                  </a:moveTo>
                  <a:cubicBezTo>
                    <a:pt x="8406" y="224"/>
                    <a:pt x="9246" y="3199"/>
                    <a:pt x="10887" y="4921"/>
                  </a:cubicBezTo>
                  <a:cubicBezTo>
                    <a:pt x="12560" y="6671"/>
                    <a:pt x="14859" y="6682"/>
                    <a:pt x="17097" y="6988"/>
                  </a:cubicBezTo>
                  <a:cubicBezTo>
                    <a:pt x="19439" y="7310"/>
                    <a:pt x="22461" y="8170"/>
                    <a:pt x="23864" y="10237"/>
                  </a:cubicBezTo>
                  <a:cubicBezTo>
                    <a:pt x="25178" y="12165"/>
                    <a:pt x="23655" y="14416"/>
                    <a:pt x="22036" y="15540"/>
                  </a:cubicBezTo>
                  <a:cubicBezTo>
                    <a:pt x="19917" y="17015"/>
                    <a:pt x="17497" y="16381"/>
                    <a:pt x="15121" y="16787"/>
                  </a:cubicBezTo>
                  <a:cubicBezTo>
                    <a:pt x="14452" y="16901"/>
                    <a:pt x="13814" y="17068"/>
                    <a:pt x="13126" y="17098"/>
                  </a:cubicBezTo>
                  <a:cubicBezTo>
                    <a:pt x="13081" y="17100"/>
                    <a:pt x="13037" y="17101"/>
                    <a:pt x="12992" y="17101"/>
                  </a:cubicBezTo>
                  <a:cubicBezTo>
                    <a:pt x="12239" y="17101"/>
                    <a:pt x="11504" y="16823"/>
                    <a:pt x="10827" y="16507"/>
                  </a:cubicBezTo>
                  <a:cubicBezTo>
                    <a:pt x="9675" y="15963"/>
                    <a:pt x="8713" y="15091"/>
                    <a:pt x="7597" y="14494"/>
                  </a:cubicBezTo>
                  <a:cubicBezTo>
                    <a:pt x="6684" y="13999"/>
                    <a:pt x="5637" y="13790"/>
                    <a:pt x="4628" y="13581"/>
                  </a:cubicBezTo>
                  <a:cubicBezTo>
                    <a:pt x="3853" y="13419"/>
                    <a:pt x="3159" y="13247"/>
                    <a:pt x="2527" y="12732"/>
                  </a:cubicBezTo>
                  <a:cubicBezTo>
                    <a:pt x="1930" y="12255"/>
                    <a:pt x="1517" y="11502"/>
                    <a:pt x="1243" y="10810"/>
                  </a:cubicBezTo>
                  <a:cubicBezTo>
                    <a:pt x="951" y="10063"/>
                    <a:pt x="1039" y="9191"/>
                    <a:pt x="819" y="8415"/>
                  </a:cubicBezTo>
                  <a:cubicBezTo>
                    <a:pt x="687" y="7937"/>
                    <a:pt x="496" y="7484"/>
                    <a:pt x="377" y="6999"/>
                  </a:cubicBezTo>
                  <a:cubicBezTo>
                    <a:pt x="185" y="6247"/>
                    <a:pt x="311" y="5370"/>
                    <a:pt x="449" y="4623"/>
                  </a:cubicBezTo>
                  <a:cubicBezTo>
                    <a:pt x="998" y="2234"/>
                    <a:pt x="2939" y="335"/>
                    <a:pt x="5447" y="227"/>
                  </a:cubicBezTo>
                  <a:cubicBezTo>
                    <a:pt x="5502" y="225"/>
                    <a:pt x="5557" y="224"/>
                    <a:pt x="5611" y="224"/>
                  </a:cubicBezTo>
                  <a:close/>
                  <a:moveTo>
                    <a:pt x="5404" y="1"/>
                  </a:moveTo>
                  <a:cubicBezTo>
                    <a:pt x="2835" y="1"/>
                    <a:pt x="779" y="2176"/>
                    <a:pt x="229" y="4555"/>
                  </a:cubicBezTo>
                  <a:lnTo>
                    <a:pt x="229" y="4555"/>
                  </a:lnTo>
                  <a:cubicBezTo>
                    <a:pt x="228" y="4557"/>
                    <a:pt x="227" y="4560"/>
                    <a:pt x="227" y="4563"/>
                  </a:cubicBezTo>
                  <a:cubicBezTo>
                    <a:pt x="227" y="4563"/>
                    <a:pt x="227" y="4563"/>
                    <a:pt x="227" y="4563"/>
                  </a:cubicBezTo>
                  <a:lnTo>
                    <a:pt x="227" y="4563"/>
                  </a:lnTo>
                  <a:cubicBezTo>
                    <a:pt x="227" y="4564"/>
                    <a:pt x="226" y="4566"/>
                    <a:pt x="226" y="4567"/>
                  </a:cubicBezTo>
                  <a:lnTo>
                    <a:pt x="226" y="4567"/>
                  </a:lnTo>
                  <a:cubicBezTo>
                    <a:pt x="36" y="5611"/>
                    <a:pt x="1" y="6612"/>
                    <a:pt x="317" y="7638"/>
                  </a:cubicBezTo>
                  <a:cubicBezTo>
                    <a:pt x="513" y="8278"/>
                    <a:pt x="736" y="8868"/>
                    <a:pt x="813" y="9543"/>
                  </a:cubicBezTo>
                  <a:cubicBezTo>
                    <a:pt x="872" y="10015"/>
                    <a:pt x="872" y="10409"/>
                    <a:pt x="1022" y="10869"/>
                  </a:cubicBezTo>
                  <a:cubicBezTo>
                    <a:pt x="1309" y="11729"/>
                    <a:pt x="1894" y="12523"/>
                    <a:pt x="2599" y="13085"/>
                  </a:cubicBezTo>
                  <a:cubicBezTo>
                    <a:pt x="3429" y="13754"/>
                    <a:pt x="4689" y="13807"/>
                    <a:pt x="5692" y="14046"/>
                  </a:cubicBezTo>
                  <a:cubicBezTo>
                    <a:pt x="8110" y="14631"/>
                    <a:pt x="9776" y="16632"/>
                    <a:pt x="12183" y="17230"/>
                  </a:cubicBezTo>
                  <a:cubicBezTo>
                    <a:pt x="12466" y="17301"/>
                    <a:pt x="12752" y="17330"/>
                    <a:pt x="13039" y="17330"/>
                  </a:cubicBezTo>
                  <a:cubicBezTo>
                    <a:pt x="13759" y="17330"/>
                    <a:pt x="14486" y="17149"/>
                    <a:pt x="15181" y="17009"/>
                  </a:cubicBezTo>
                  <a:cubicBezTo>
                    <a:pt x="15760" y="16891"/>
                    <a:pt x="16344" y="16869"/>
                    <a:pt x="16929" y="16869"/>
                  </a:cubicBezTo>
                  <a:cubicBezTo>
                    <a:pt x="17273" y="16869"/>
                    <a:pt x="17618" y="16876"/>
                    <a:pt x="17963" y="16876"/>
                  </a:cubicBezTo>
                  <a:cubicBezTo>
                    <a:pt x="18422" y="16876"/>
                    <a:pt x="18881" y="16863"/>
                    <a:pt x="19338" y="16800"/>
                  </a:cubicBezTo>
                  <a:cubicBezTo>
                    <a:pt x="22204" y="16400"/>
                    <a:pt x="25793" y="13485"/>
                    <a:pt x="24175" y="10301"/>
                  </a:cubicBezTo>
                  <a:cubicBezTo>
                    <a:pt x="23302" y="8594"/>
                    <a:pt x="21009" y="7729"/>
                    <a:pt x="19289" y="7214"/>
                  </a:cubicBezTo>
                  <a:cubicBezTo>
                    <a:pt x="16852" y="6492"/>
                    <a:pt x="14022" y="6910"/>
                    <a:pt x="11855" y="5447"/>
                  </a:cubicBezTo>
                  <a:cubicBezTo>
                    <a:pt x="10374" y="4449"/>
                    <a:pt x="9735" y="2735"/>
                    <a:pt x="8618" y="1422"/>
                  </a:cubicBezTo>
                  <a:cubicBezTo>
                    <a:pt x="7817" y="472"/>
                    <a:pt x="6665" y="12"/>
                    <a:pt x="5447" y="1"/>
                  </a:cubicBezTo>
                  <a:cubicBezTo>
                    <a:pt x="5432" y="1"/>
                    <a:pt x="5418" y="1"/>
                    <a:pt x="5404"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7" name="Google Shape;347;p21"/>
            <p:cNvSpPr/>
            <p:nvPr/>
          </p:nvSpPr>
          <p:spPr>
            <a:xfrm>
              <a:off x="7565189" y="377801"/>
              <a:ext cx="1143616" cy="789021"/>
            </a:xfrm>
            <a:custGeom>
              <a:avLst/>
              <a:gdLst/>
              <a:ahLst/>
              <a:cxnLst/>
              <a:rect l="l" t="t" r="r" b="b"/>
              <a:pathLst>
                <a:path w="33264" h="22950" extrusionOk="0">
                  <a:moveTo>
                    <a:pt x="7963" y="694"/>
                  </a:moveTo>
                  <a:cubicBezTo>
                    <a:pt x="9767" y="694"/>
                    <a:pt x="11539" y="1456"/>
                    <a:pt x="12733" y="3183"/>
                  </a:cubicBezTo>
                  <a:cubicBezTo>
                    <a:pt x="13389" y="4134"/>
                    <a:pt x="13902" y="5143"/>
                    <a:pt x="14674" y="6008"/>
                  </a:cubicBezTo>
                  <a:cubicBezTo>
                    <a:pt x="15390" y="6815"/>
                    <a:pt x="16297" y="7400"/>
                    <a:pt x="17295" y="7788"/>
                  </a:cubicBezTo>
                  <a:cubicBezTo>
                    <a:pt x="18037" y="8077"/>
                    <a:pt x="18841" y="8152"/>
                    <a:pt x="19639" y="8152"/>
                  </a:cubicBezTo>
                  <a:cubicBezTo>
                    <a:pt x="19977" y="8152"/>
                    <a:pt x="20314" y="8138"/>
                    <a:pt x="20644" y="8122"/>
                  </a:cubicBezTo>
                  <a:cubicBezTo>
                    <a:pt x="21097" y="8100"/>
                    <a:pt x="21543" y="8085"/>
                    <a:pt x="21986" y="8085"/>
                  </a:cubicBezTo>
                  <a:cubicBezTo>
                    <a:pt x="22978" y="8085"/>
                    <a:pt x="23954" y="8161"/>
                    <a:pt x="24944" y="8409"/>
                  </a:cubicBezTo>
                  <a:cubicBezTo>
                    <a:pt x="26049" y="8684"/>
                    <a:pt x="27077" y="9191"/>
                    <a:pt x="28003" y="9842"/>
                  </a:cubicBezTo>
                  <a:cubicBezTo>
                    <a:pt x="28940" y="10499"/>
                    <a:pt x="29495" y="11479"/>
                    <a:pt x="30362" y="12183"/>
                  </a:cubicBezTo>
                  <a:cubicBezTo>
                    <a:pt x="31961" y="13491"/>
                    <a:pt x="31795" y="15581"/>
                    <a:pt x="30881" y="17235"/>
                  </a:cubicBezTo>
                  <a:cubicBezTo>
                    <a:pt x="29907" y="18979"/>
                    <a:pt x="28122" y="20269"/>
                    <a:pt x="26205" y="20740"/>
                  </a:cubicBezTo>
                  <a:cubicBezTo>
                    <a:pt x="25556" y="20897"/>
                    <a:pt x="24882" y="20932"/>
                    <a:pt x="24205" y="20932"/>
                  </a:cubicBezTo>
                  <a:cubicBezTo>
                    <a:pt x="23637" y="20932"/>
                    <a:pt x="23068" y="20907"/>
                    <a:pt x="22511" y="20907"/>
                  </a:cubicBezTo>
                  <a:cubicBezTo>
                    <a:pt x="22460" y="20907"/>
                    <a:pt x="22409" y="20908"/>
                    <a:pt x="22359" y="20908"/>
                  </a:cubicBezTo>
                  <a:cubicBezTo>
                    <a:pt x="21046" y="20920"/>
                    <a:pt x="19875" y="21248"/>
                    <a:pt x="18656" y="21732"/>
                  </a:cubicBezTo>
                  <a:cubicBezTo>
                    <a:pt x="17874" y="22044"/>
                    <a:pt x="17148" y="22242"/>
                    <a:pt x="16387" y="22242"/>
                  </a:cubicBezTo>
                  <a:cubicBezTo>
                    <a:pt x="15969" y="22242"/>
                    <a:pt x="15540" y="22182"/>
                    <a:pt x="15085" y="22049"/>
                  </a:cubicBezTo>
                  <a:cubicBezTo>
                    <a:pt x="13748" y="21661"/>
                    <a:pt x="12607" y="20740"/>
                    <a:pt x="11550" y="19875"/>
                  </a:cubicBezTo>
                  <a:cubicBezTo>
                    <a:pt x="10696" y="19170"/>
                    <a:pt x="9872" y="18460"/>
                    <a:pt x="8833" y="18042"/>
                  </a:cubicBezTo>
                  <a:cubicBezTo>
                    <a:pt x="7752" y="17606"/>
                    <a:pt x="6617" y="17427"/>
                    <a:pt x="5471" y="17259"/>
                  </a:cubicBezTo>
                  <a:cubicBezTo>
                    <a:pt x="4270" y="17086"/>
                    <a:pt x="3153" y="16942"/>
                    <a:pt x="2318" y="15969"/>
                  </a:cubicBezTo>
                  <a:cubicBezTo>
                    <a:pt x="1565" y="15104"/>
                    <a:pt x="945" y="13610"/>
                    <a:pt x="1254" y="12464"/>
                  </a:cubicBezTo>
                  <a:cubicBezTo>
                    <a:pt x="1362" y="12039"/>
                    <a:pt x="1595" y="11711"/>
                    <a:pt x="1661" y="11270"/>
                  </a:cubicBezTo>
                  <a:cubicBezTo>
                    <a:pt x="1744" y="10726"/>
                    <a:pt x="1607" y="10183"/>
                    <a:pt x="1463" y="9669"/>
                  </a:cubicBezTo>
                  <a:cubicBezTo>
                    <a:pt x="1278" y="9018"/>
                    <a:pt x="1058" y="8415"/>
                    <a:pt x="1033" y="7728"/>
                  </a:cubicBezTo>
                  <a:cubicBezTo>
                    <a:pt x="1009" y="6928"/>
                    <a:pt x="1188" y="6121"/>
                    <a:pt x="1410" y="5352"/>
                  </a:cubicBezTo>
                  <a:cubicBezTo>
                    <a:pt x="2344" y="2493"/>
                    <a:pt x="5190" y="694"/>
                    <a:pt x="7963" y="694"/>
                  </a:cubicBezTo>
                  <a:close/>
                  <a:moveTo>
                    <a:pt x="8073" y="0"/>
                  </a:moveTo>
                  <a:cubicBezTo>
                    <a:pt x="7691" y="0"/>
                    <a:pt x="7312" y="26"/>
                    <a:pt x="6945" y="72"/>
                  </a:cubicBezTo>
                  <a:cubicBezTo>
                    <a:pt x="4045" y="429"/>
                    <a:pt x="1667" y="2384"/>
                    <a:pt x="754" y="5150"/>
                  </a:cubicBezTo>
                  <a:lnTo>
                    <a:pt x="754" y="5150"/>
                  </a:lnTo>
                  <a:cubicBezTo>
                    <a:pt x="752" y="5157"/>
                    <a:pt x="749" y="5165"/>
                    <a:pt x="747" y="5173"/>
                  </a:cubicBezTo>
                  <a:cubicBezTo>
                    <a:pt x="747" y="5173"/>
                    <a:pt x="747" y="5173"/>
                    <a:pt x="747" y="5173"/>
                  </a:cubicBezTo>
                  <a:lnTo>
                    <a:pt x="747" y="5173"/>
                  </a:lnTo>
                  <a:cubicBezTo>
                    <a:pt x="743" y="5183"/>
                    <a:pt x="740" y="5193"/>
                    <a:pt x="738" y="5204"/>
                  </a:cubicBezTo>
                  <a:lnTo>
                    <a:pt x="738" y="5204"/>
                  </a:lnTo>
                  <a:cubicBezTo>
                    <a:pt x="455" y="6195"/>
                    <a:pt x="200" y="7369"/>
                    <a:pt x="400" y="8403"/>
                  </a:cubicBezTo>
                  <a:cubicBezTo>
                    <a:pt x="515" y="8994"/>
                    <a:pt x="717" y="9555"/>
                    <a:pt x="884" y="10140"/>
                  </a:cubicBezTo>
                  <a:cubicBezTo>
                    <a:pt x="1094" y="10887"/>
                    <a:pt x="937" y="11424"/>
                    <a:pt x="658" y="12105"/>
                  </a:cubicBezTo>
                  <a:cubicBezTo>
                    <a:pt x="0" y="13730"/>
                    <a:pt x="1141" y="15969"/>
                    <a:pt x="2389" y="17008"/>
                  </a:cubicBezTo>
                  <a:cubicBezTo>
                    <a:pt x="3117" y="17612"/>
                    <a:pt x="4098" y="17744"/>
                    <a:pt x="4999" y="17880"/>
                  </a:cubicBezTo>
                  <a:cubicBezTo>
                    <a:pt x="6157" y="18053"/>
                    <a:pt x="7304" y="18209"/>
                    <a:pt x="8409" y="18603"/>
                  </a:cubicBezTo>
                  <a:cubicBezTo>
                    <a:pt x="10660" y="19420"/>
                    <a:pt x="12099" y="21630"/>
                    <a:pt x="14345" y="22509"/>
                  </a:cubicBezTo>
                  <a:cubicBezTo>
                    <a:pt x="15068" y="22790"/>
                    <a:pt x="15770" y="22949"/>
                    <a:pt x="16502" y="22949"/>
                  </a:cubicBezTo>
                  <a:cubicBezTo>
                    <a:pt x="16779" y="22949"/>
                    <a:pt x="17060" y="22926"/>
                    <a:pt x="17348" y="22879"/>
                  </a:cubicBezTo>
                  <a:cubicBezTo>
                    <a:pt x="18566" y="22670"/>
                    <a:pt x="19660" y="21983"/>
                    <a:pt x="20872" y="21732"/>
                  </a:cubicBezTo>
                  <a:cubicBezTo>
                    <a:pt x="21483" y="21600"/>
                    <a:pt x="22111" y="21569"/>
                    <a:pt x="22742" y="21569"/>
                  </a:cubicBezTo>
                  <a:cubicBezTo>
                    <a:pt x="23295" y="21569"/>
                    <a:pt x="23850" y="21593"/>
                    <a:pt x="24398" y="21593"/>
                  </a:cubicBezTo>
                  <a:cubicBezTo>
                    <a:pt x="24584" y="21593"/>
                    <a:pt x="24768" y="21590"/>
                    <a:pt x="24951" y="21583"/>
                  </a:cubicBezTo>
                  <a:cubicBezTo>
                    <a:pt x="25930" y="21542"/>
                    <a:pt x="26843" y="21327"/>
                    <a:pt x="27746" y="20938"/>
                  </a:cubicBezTo>
                  <a:cubicBezTo>
                    <a:pt x="30582" y="19726"/>
                    <a:pt x="33264" y="16220"/>
                    <a:pt x="31908" y="13073"/>
                  </a:cubicBezTo>
                  <a:cubicBezTo>
                    <a:pt x="31675" y="12541"/>
                    <a:pt x="31269" y="12082"/>
                    <a:pt x="30845" y="11700"/>
                  </a:cubicBezTo>
                  <a:cubicBezTo>
                    <a:pt x="30367" y="11264"/>
                    <a:pt x="29996" y="10757"/>
                    <a:pt x="29555" y="10284"/>
                  </a:cubicBezTo>
                  <a:cubicBezTo>
                    <a:pt x="28499" y="9161"/>
                    <a:pt x="27118" y="8397"/>
                    <a:pt x="25668" y="7902"/>
                  </a:cubicBezTo>
                  <a:cubicBezTo>
                    <a:pt x="24487" y="7501"/>
                    <a:pt x="23292" y="7405"/>
                    <a:pt x="22084" y="7405"/>
                  </a:cubicBezTo>
                  <a:cubicBezTo>
                    <a:pt x="21397" y="7405"/>
                    <a:pt x="20707" y="7436"/>
                    <a:pt x="20012" y="7460"/>
                  </a:cubicBezTo>
                  <a:cubicBezTo>
                    <a:pt x="19921" y="7463"/>
                    <a:pt x="19831" y="7465"/>
                    <a:pt x="19742" y="7465"/>
                  </a:cubicBezTo>
                  <a:cubicBezTo>
                    <a:pt x="17640" y="7465"/>
                    <a:pt x="15944" y="6593"/>
                    <a:pt x="14643" y="4903"/>
                  </a:cubicBezTo>
                  <a:cubicBezTo>
                    <a:pt x="13521" y="3434"/>
                    <a:pt x="12905" y="1852"/>
                    <a:pt x="11287" y="824"/>
                  </a:cubicBezTo>
                  <a:cubicBezTo>
                    <a:pt x="10343" y="223"/>
                    <a:pt x="9195" y="0"/>
                    <a:pt x="807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 name="Google Shape;348;p21"/>
            <p:cNvSpPr/>
            <p:nvPr/>
          </p:nvSpPr>
          <p:spPr>
            <a:xfrm>
              <a:off x="7453077" y="296424"/>
              <a:ext cx="1364542" cy="952979"/>
            </a:xfrm>
            <a:custGeom>
              <a:avLst/>
              <a:gdLst/>
              <a:ahLst/>
              <a:cxnLst/>
              <a:rect l="l" t="t" r="r" b="b"/>
              <a:pathLst>
                <a:path w="39690" h="27719" extrusionOk="0">
                  <a:moveTo>
                    <a:pt x="10107" y="247"/>
                  </a:moveTo>
                  <a:cubicBezTo>
                    <a:pt x="11089" y="247"/>
                    <a:pt x="12075" y="384"/>
                    <a:pt x="13020" y="660"/>
                  </a:cubicBezTo>
                  <a:cubicBezTo>
                    <a:pt x="15815" y="1471"/>
                    <a:pt x="16650" y="4023"/>
                    <a:pt x="18263" y="6106"/>
                  </a:cubicBezTo>
                  <a:cubicBezTo>
                    <a:pt x="19523" y="7725"/>
                    <a:pt x="21320" y="8739"/>
                    <a:pt x="23362" y="8895"/>
                  </a:cubicBezTo>
                  <a:cubicBezTo>
                    <a:pt x="23522" y="8907"/>
                    <a:pt x="23683" y="8913"/>
                    <a:pt x="23843" y="8913"/>
                  </a:cubicBezTo>
                  <a:cubicBezTo>
                    <a:pt x="24887" y="8913"/>
                    <a:pt x="25939" y="8685"/>
                    <a:pt x="26964" y="8530"/>
                  </a:cubicBezTo>
                  <a:cubicBezTo>
                    <a:pt x="27556" y="8442"/>
                    <a:pt x="28143" y="8392"/>
                    <a:pt x="28727" y="8392"/>
                  </a:cubicBezTo>
                  <a:cubicBezTo>
                    <a:pt x="29603" y="8392"/>
                    <a:pt x="30472" y="8504"/>
                    <a:pt x="31335" y="8769"/>
                  </a:cubicBezTo>
                  <a:cubicBezTo>
                    <a:pt x="33502" y="9426"/>
                    <a:pt x="35169" y="11104"/>
                    <a:pt x="36536" y="12837"/>
                  </a:cubicBezTo>
                  <a:cubicBezTo>
                    <a:pt x="37910" y="14574"/>
                    <a:pt x="38841" y="16318"/>
                    <a:pt x="38507" y="18598"/>
                  </a:cubicBezTo>
                  <a:cubicBezTo>
                    <a:pt x="38202" y="20618"/>
                    <a:pt x="36955" y="22427"/>
                    <a:pt x="35360" y="23651"/>
                  </a:cubicBezTo>
                  <a:cubicBezTo>
                    <a:pt x="33700" y="24935"/>
                    <a:pt x="31747" y="25234"/>
                    <a:pt x="29699" y="25234"/>
                  </a:cubicBezTo>
                  <a:cubicBezTo>
                    <a:pt x="27411" y="25234"/>
                    <a:pt x="25423" y="25240"/>
                    <a:pt x="23326" y="26266"/>
                  </a:cubicBezTo>
                  <a:cubicBezTo>
                    <a:pt x="22413" y="26715"/>
                    <a:pt x="21535" y="27216"/>
                    <a:pt x="20537" y="27449"/>
                  </a:cubicBezTo>
                  <a:cubicBezTo>
                    <a:pt x="20244" y="27519"/>
                    <a:pt x="19948" y="27551"/>
                    <a:pt x="19652" y="27551"/>
                  </a:cubicBezTo>
                  <a:cubicBezTo>
                    <a:pt x="18561" y="27551"/>
                    <a:pt x="17470" y="27122"/>
                    <a:pt x="16531" y="26619"/>
                  </a:cubicBezTo>
                  <a:cubicBezTo>
                    <a:pt x="14561" y="25568"/>
                    <a:pt x="13169" y="23765"/>
                    <a:pt x="11353" y="22511"/>
                  </a:cubicBezTo>
                  <a:cubicBezTo>
                    <a:pt x="9890" y="21495"/>
                    <a:pt x="8123" y="21214"/>
                    <a:pt x="6397" y="21018"/>
                  </a:cubicBezTo>
                  <a:cubicBezTo>
                    <a:pt x="5333" y="20892"/>
                    <a:pt x="4241" y="20839"/>
                    <a:pt x="3219" y="20497"/>
                  </a:cubicBezTo>
                  <a:cubicBezTo>
                    <a:pt x="1941" y="20080"/>
                    <a:pt x="1224" y="18826"/>
                    <a:pt x="766" y="17650"/>
                  </a:cubicBezTo>
                  <a:cubicBezTo>
                    <a:pt x="400" y="16724"/>
                    <a:pt x="215" y="15673"/>
                    <a:pt x="466" y="14700"/>
                  </a:cubicBezTo>
                  <a:cubicBezTo>
                    <a:pt x="694" y="13822"/>
                    <a:pt x="1505" y="13374"/>
                    <a:pt x="1643" y="12413"/>
                  </a:cubicBezTo>
                  <a:cubicBezTo>
                    <a:pt x="1775" y="11517"/>
                    <a:pt x="1326" y="10572"/>
                    <a:pt x="1105" y="9731"/>
                  </a:cubicBezTo>
                  <a:cubicBezTo>
                    <a:pt x="747" y="8370"/>
                    <a:pt x="1153" y="6840"/>
                    <a:pt x="1613" y="5556"/>
                  </a:cubicBezTo>
                  <a:cubicBezTo>
                    <a:pt x="2982" y="2065"/>
                    <a:pt x="6524" y="247"/>
                    <a:pt x="10107" y="247"/>
                  </a:cubicBezTo>
                  <a:close/>
                  <a:moveTo>
                    <a:pt x="10127" y="1"/>
                  </a:moveTo>
                  <a:cubicBezTo>
                    <a:pt x="8680" y="1"/>
                    <a:pt x="7227" y="299"/>
                    <a:pt x="5967" y="834"/>
                  </a:cubicBezTo>
                  <a:cubicBezTo>
                    <a:pt x="3838" y="1739"/>
                    <a:pt x="2246" y="3324"/>
                    <a:pt x="1396" y="5481"/>
                  </a:cubicBezTo>
                  <a:lnTo>
                    <a:pt x="1396" y="5481"/>
                  </a:lnTo>
                  <a:cubicBezTo>
                    <a:pt x="1395" y="5484"/>
                    <a:pt x="1393" y="5488"/>
                    <a:pt x="1392" y="5492"/>
                  </a:cubicBezTo>
                  <a:cubicBezTo>
                    <a:pt x="1392" y="5492"/>
                    <a:pt x="1392" y="5492"/>
                    <a:pt x="1392" y="5492"/>
                  </a:cubicBezTo>
                  <a:lnTo>
                    <a:pt x="1392" y="5492"/>
                  </a:lnTo>
                  <a:cubicBezTo>
                    <a:pt x="1391" y="5494"/>
                    <a:pt x="1390" y="5496"/>
                    <a:pt x="1390" y="5499"/>
                  </a:cubicBezTo>
                  <a:lnTo>
                    <a:pt x="1390" y="5499"/>
                  </a:lnTo>
                  <a:cubicBezTo>
                    <a:pt x="997" y="6594"/>
                    <a:pt x="759" y="7721"/>
                    <a:pt x="753" y="8888"/>
                  </a:cubicBezTo>
                  <a:cubicBezTo>
                    <a:pt x="741" y="10263"/>
                    <a:pt x="1697" y="11457"/>
                    <a:pt x="1320" y="12860"/>
                  </a:cubicBezTo>
                  <a:cubicBezTo>
                    <a:pt x="1196" y="13339"/>
                    <a:pt x="789" y="13697"/>
                    <a:pt x="502" y="14078"/>
                  </a:cubicBezTo>
                  <a:cubicBezTo>
                    <a:pt x="300" y="14353"/>
                    <a:pt x="215" y="14723"/>
                    <a:pt x="157" y="15051"/>
                  </a:cubicBezTo>
                  <a:cubicBezTo>
                    <a:pt x="0" y="15930"/>
                    <a:pt x="251" y="16886"/>
                    <a:pt x="544" y="17710"/>
                  </a:cubicBezTo>
                  <a:cubicBezTo>
                    <a:pt x="1213" y="19590"/>
                    <a:pt x="2437" y="20701"/>
                    <a:pt x="4408" y="21012"/>
                  </a:cubicBezTo>
                  <a:cubicBezTo>
                    <a:pt x="6684" y="21370"/>
                    <a:pt x="8964" y="21352"/>
                    <a:pt x="11006" y="22558"/>
                  </a:cubicBezTo>
                  <a:cubicBezTo>
                    <a:pt x="12058" y="23179"/>
                    <a:pt x="12930" y="24124"/>
                    <a:pt x="13844" y="24929"/>
                  </a:cubicBezTo>
                  <a:cubicBezTo>
                    <a:pt x="14715" y="25700"/>
                    <a:pt x="15641" y="26404"/>
                    <a:pt x="16668" y="26954"/>
                  </a:cubicBezTo>
                  <a:cubicBezTo>
                    <a:pt x="17627" y="27467"/>
                    <a:pt x="18583" y="27718"/>
                    <a:pt x="19540" y="27718"/>
                  </a:cubicBezTo>
                  <a:cubicBezTo>
                    <a:pt x="20442" y="27718"/>
                    <a:pt x="21345" y="27496"/>
                    <a:pt x="22257" y="27062"/>
                  </a:cubicBezTo>
                  <a:cubicBezTo>
                    <a:pt x="23411" y="26511"/>
                    <a:pt x="24486" y="25902"/>
                    <a:pt x="25746" y="25628"/>
                  </a:cubicBezTo>
                  <a:cubicBezTo>
                    <a:pt x="26463" y="25471"/>
                    <a:pt x="27200" y="25433"/>
                    <a:pt x="27939" y="25433"/>
                  </a:cubicBezTo>
                  <a:cubicBezTo>
                    <a:pt x="28633" y="25433"/>
                    <a:pt x="29330" y="25467"/>
                    <a:pt x="30015" y="25467"/>
                  </a:cubicBezTo>
                  <a:cubicBezTo>
                    <a:pt x="32022" y="25461"/>
                    <a:pt x="33838" y="25042"/>
                    <a:pt x="35479" y="23848"/>
                  </a:cubicBezTo>
                  <a:cubicBezTo>
                    <a:pt x="38041" y="21985"/>
                    <a:pt x="39690" y="18283"/>
                    <a:pt x="38358" y="15213"/>
                  </a:cubicBezTo>
                  <a:cubicBezTo>
                    <a:pt x="37623" y="13523"/>
                    <a:pt x="36214" y="11922"/>
                    <a:pt x="34883" y="10663"/>
                  </a:cubicBezTo>
                  <a:cubicBezTo>
                    <a:pt x="33455" y="9313"/>
                    <a:pt x="31705" y="8453"/>
                    <a:pt x="29759" y="8202"/>
                  </a:cubicBezTo>
                  <a:cubicBezTo>
                    <a:pt x="29434" y="8160"/>
                    <a:pt x="29111" y="8142"/>
                    <a:pt x="28788" y="8142"/>
                  </a:cubicBezTo>
                  <a:cubicBezTo>
                    <a:pt x="27077" y="8142"/>
                    <a:pt x="25393" y="8638"/>
                    <a:pt x="23697" y="8638"/>
                  </a:cubicBezTo>
                  <a:cubicBezTo>
                    <a:pt x="23072" y="8638"/>
                    <a:pt x="22446" y="8570"/>
                    <a:pt x="21816" y="8387"/>
                  </a:cubicBezTo>
                  <a:cubicBezTo>
                    <a:pt x="19128" y="7606"/>
                    <a:pt x="17982" y="5145"/>
                    <a:pt x="16549" y="3012"/>
                  </a:cubicBezTo>
                  <a:cubicBezTo>
                    <a:pt x="15128" y="898"/>
                    <a:pt x="12638" y="1"/>
                    <a:pt x="10127"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 name="Google Shape;349;p21"/>
            <p:cNvSpPr/>
            <p:nvPr/>
          </p:nvSpPr>
          <p:spPr>
            <a:xfrm>
              <a:off x="7316522" y="209891"/>
              <a:ext cx="1622427" cy="1132477"/>
            </a:xfrm>
            <a:custGeom>
              <a:avLst/>
              <a:gdLst/>
              <a:ahLst/>
              <a:cxnLst/>
              <a:rect l="l" t="t" r="r" b="b"/>
              <a:pathLst>
                <a:path w="47191" h="32940" extrusionOk="0">
                  <a:moveTo>
                    <a:pt x="13083" y="234"/>
                  </a:moveTo>
                  <a:cubicBezTo>
                    <a:pt x="13223" y="234"/>
                    <a:pt x="13363" y="236"/>
                    <a:pt x="13503" y="239"/>
                  </a:cubicBezTo>
                  <a:cubicBezTo>
                    <a:pt x="16347" y="311"/>
                    <a:pt x="18974" y="1158"/>
                    <a:pt x="20647" y="3577"/>
                  </a:cubicBezTo>
                  <a:cubicBezTo>
                    <a:pt x="21912" y="5410"/>
                    <a:pt x="22731" y="7285"/>
                    <a:pt x="24558" y="8671"/>
                  </a:cubicBezTo>
                  <a:cubicBezTo>
                    <a:pt x="25836" y="9640"/>
                    <a:pt x="27404" y="10092"/>
                    <a:pt x="28986" y="10092"/>
                  </a:cubicBezTo>
                  <a:cubicBezTo>
                    <a:pt x="29422" y="10092"/>
                    <a:pt x="29859" y="10058"/>
                    <a:pt x="30291" y="9991"/>
                  </a:cubicBezTo>
                  <a:cubicBezTo>
                    <a:pt x="32254" y="9687"/>
                    <a:pt x="34104" y="9120"/>
                    <a:pt x="36014" y="9120"/>
                  </a:cubicBezTo>
                  <a:cubicBezTo>
                    <a:pt x="36805" y="9120"/>
                    <a:pt x="37606" y="9217"/>
                    <a:pt x="38430" y="9470"/>
                  </a:cubicBezTo>
                  <a:cubicBezTo>
                    <a:pt x="40640" y="10151"/>
                    <a:pt x="42366" y="11848"/>
                    <a:pt x="43709" y="13670"/>
                  </a:cubicBezTo>
                  <a:cubicBezTo>
                    <a:pt x="44850" y="15222"/>
                    <a:pt x="46002" y="17019"/>
                    <a:pt x="46325" y="18943"/>
                  </a:cubicBezTo>
                  <a:cubicBezTo>
                    <a:pt x="47000" y="22943"/>
                    <a:pt x="44288" y="27118"/>
                    <a:pt x="40723" y="28747"/>
                  </a:cubicBezTo>
                  <a:cubicBezTo>
                    <a:pt x="39365" y="29372"/>
                    <a:pt x="37892" y="29485"/>
                    <a:pt x="36410" y="29485"/>
                  </a:cubicBezTo>
                  <a:cubicBezTo>
                    <a:pt x="35565" y="29485"/>
                    <a:pt x="34716" y="29448"/>
                    <a:pt x="33884" y="29448"/>
                  </a:cubicBezTo>
                  <a:cubicBezTo>
                    <a:pt x="33730" y="29448"/>
                    <a:pt x="33578" y="29450"/>
                    <a:pt x="33425" y="29453"/>
                  </a:cubicBezTo>
                  <a:cubicBezTo>
                    <a:pt x="31002" y="29494"/>
                    <a:pt x="29078" y="30396"/>
                    <a:pt x="27025" y="31591"/>
                  </a:cubicBezTo>
                  <a:cubicBezTo>
                    <a:pt x="26033" y="32164"/>
                    <a:pt x="25024" y="32630"/>
                    <a:pt x="23864" y="32719"/>
                  </a:cubicBezTo>
                  <a:cubicBezTo>
                    <a:pt x="23751" y="32728"/>
                    <a:pt x="23637" y="32732"/>
                    <a:pt x="23523" y="32732"/>
                  </a:cubicBezTo>
                  <a:cubicBezTo>
                    <a:pt x="22244" y="32732"/>
                    <a:pt x="20961" y="32199"/>
                    <a:pt x="19876" y="31591"/>
                  </a:cubicBezTo>
                  <a:cubicBezTo>
                    <a:pt x="17750" y="30403"/>
                    <a:pt x="16191" y="28485"/>
                    <a:pt x="14363" y="26927"/>
                  </a:cubicBezTo>
                  <a:cubicBezTo>
                    <a:pt x="12877" y="25655"/>
                    <a:pt x="11050" y="25040"/>
                    <a:pt x="9138" y="24795"/>
                  </a:cubicBezTo>
                  <a:cubicBezTo>
                    <a:pt x="6858" y="24508"/>
                    <a:pt x="3859" y="24842"/>
                    <a:pt x="2151" y="23033"/>
                  </a:cubicBezTo>
                  <a:cubicBezTo>
                    <a:pt x="1106" y="21922"/>
                    <a:pt x="581" y="20167"/>
                    <a:pt x="444" y="18686"/>
                  </a:cubicBezTo>
                  <a:cubicBezTo>
                    <a:pt x="378" y="17975"/>
                    <a:pt x="467" y="17253"/>
                    <a:pt x="772" y="16608"/>
                  </a:cubicBezTo>
                  <a:cubicBezTo>
                    <a:pt x="1059" y="15999"/>
                    <a:pt x="1704" y="15628"/>
                    <a:pt x="2115" y="15120"/>
                  </a:cubicBezTo>
                  <a:cubicBezTo>
                    <a:pt x="2928" y="14111"/>
                    <a:pt x="2509" y="12744"/>
                    <a:pt x="2187" y="11639"/>
                  </a:cubicBezTo>
                  <a:cubicBezTo>
                    <a:pt x="1620" y="9698"/>
                    <a:pt x="1990" y="7805"/>
                    <a:pt x="2743" y="5966"/>
                  </a:cubicBezTo>
                  <a:cubicBezTo>
                    <a:pt x="2745" y="5961"/>
                    <a:pt x="2747" y="5956"/>
                    <a:pt x="2749" y="5950"/>
                  </a:cubicBezTo>
                  <a:lnTo>
                    <a:pt x="2749" y="5950"/>
                  </a:lnTo>
                  <a:cubicBezTo>
                    <a:pt x="4596" y="1828"/>
                    <a:pt x="8818" y="234"/>
                    <a:pt x="13083" y="234"/>
                  </a:cubicBezTo>
                  <a:close/>
                  <a:moveTo>
                    <a:pt x="12913" y="0"/>
                  </a:moveTo>
                  <a:cubicBezTo>
                    <a:pt x="8623" y="0"/>
                    <a:pt x="4360" y="1748"/>
                    <a:pt x="2533" y="5876"/>
                  </a:cubicBezTo>
                  <a:cubicBezTo>
                    <a:pt x="2530" y="5883"/>
                    <a:pt x="2527" y="5891"/>
                    <a:pt x="2526" y="5898"/>
                  </a:cubicBezTo>
                  <a:lnTo>
                    <a:pt x="2526" y="5898"/>
                  </a:lnTo>
                  <a:cubicBezTo>
                    <a:pt x="2524" y="5901"/>
                    <a:pt x="2523" y="5903"/>
                    <a:pt x="2522" y="5906"/>
                  </a:cubicBezTo>
                  <a:cubicBezTo>
                    <a:pt x="2103" y="6926"/>
                    <a:pt x="1828" y="7984"/>
                    <a:pt x="1685" y="9076"/>
                  </a:cubicBezTo>
                  <a:cubicBezTo>
                    <a:pt x="1524" y="10325"/>
                    <a:pt x="1900" y="11400"/>
                    <a:pt x="2211" y="12588"/>
                  </a:cubicBezTo>
                  <a:cubicBezTo>
                    <a:pt x="2588" y="14028"/>
                    <a:pt x="2098" y="14905"/>
                    <a:pt x="1070" y="15837"/>
                  </a:cubicBezTo>
                  <a:cubicBezTo>
                    <a:pt x="521" y="16333"/>
                    <a:pt x="306" y="17049"/>
                    <a:pt x="223" y="17760"/>
                  </a:cubicBezTo>
                  <a:cubicBezTo>
                    <a:pt x="1" y="19527"/>
                    <a:pt x="761" y="21540"/>
                    <a:pt x="1787" y="22943"/>
                  </a:cubicBezTo>
                  <a:cubicBezTo>
                    <a:pt x="2999" y="24604"/>
                    <a:pt x="5155" y="24640"/>
                    <a:pt x="7012" y="24806"/>
                  </a:cubicBezTo>
                  <a:cubicBezTo>
                    <a:pt x="9330" y="25015"/>
                    <a:pt x="11563" y="25266"/>
                    <a:pt x="13545" y="26586"/>
                  </a:cubicBezTo>
                  <a:cubicBezTo>
                    <a:pt x="15480" y="27882"/>
                    <a:pt x="16932" y="29822"/>
                    <a:pt x="18825" y="31191"/>
                  </a:cubicBezTo>
                  <a:cubicBezTo>
                    <a:pt x="20218" y="32195"/>
                    <a:pt x="21905" y="32940"/>
                    <a:pt x="23629" y="32940"/>
                  </a:cubicBezTo>
                  <a:cubicBezTo>
                    <a:pt x="23965" y="32940"/>
                    <a:pt x="24304" y="32911"/>
                    <a:pt x="24641" y="32851"/>
                  </a:cubicBezTo>
                  <a:cubicBezTo>
                    <a:pt x="26857" y="32451"/>
                    <a:pt x="28613" y="30665"/>
                    <a:pt x="30774" y="30032"/>
                  </a:cubicBezTo>
                  <a:cubicBezTo>
                    <a:pt x="31872" y="29713"/>
                    <a:pt x="33007" y="29645"/>
                    <a:pt x="34150" y="29645"/>
                  </a:cubicBezTo>
                  <a:cubicBezTo>
                    <a:pt x="34993" y="29645"/>
                    <a:pt x="35841" y="29682"/>
                    <a:pt x="36682" y="29682"/>
                  </a:cubicBezTo>
                  <a:cubicBezTo>
                    <a:pt x="37326" y="29682"/>
                    <a:pt x="37966" y="29660"/>
                    <a:pt x="38598" y="29584"/>
                  </a:cubicBezTo>
                  <a:cubicBezTo>
                    <a:pt x="40288" y="29381"/>
                    <a:pt x="41846" y="28568"/>
                    <a:pt x="43130" y="27476"/>
                  </a:cubicBezTo>
                  <a:cubicBezTo>
                    <a:pt x="45721" y="25285"/>
                    <a:pt x="47190" y="21606"/>
                    <a:pt x="46421" y="18256"/>
                  </a:cubicBezTo>
                  <a:cubicBezTo>
                    <a:pt x="46015" y="16488"/>
                    <a:pt x="44814" y="14792"/>
                    <a:pt x="43758" y="13353"/>
                  </a:cubicBezTo>
                  <a:cubicBezTo>
                    <a:pt x="42617" y="11807"/>
                    <a:pt x="41201" y="10474"/>
                    <a:pt x="39464" y="9632"/>
                  </a:cubicBezTo>
                  <a:cubicBezTo>
                    <a:pt x="38309" y="9075"/>
                    <a:pt x="37099" y="8860"/>
                    <a:pt x="35875" y="8860"/>
                  </a:cubicBezTo>
                  <a:cubicBezTo>
                    <a:pt x="34933" y="8860"/>
                    <a:pt x="33984" y="8987"/>
                    <a:pt x="33044" y="9184"/>
                  </a:cubicBezTo>
                  <a:cubicBezTo>
                    <a:pt x="31602" y="9488"/>
                    <a:pt x="30217" y="9795"/>
                    <a:pt x="28851" y="9795"/>
                  </a:cubicBezTo>
                  <a:cubicBezTo>
                    <a:pt x="27666" y="9795"/>
                    <a:pt x="26496" y="9563"/>
                    <a:pt x="25316" y="8897"/>
                  </a:cubicBezTo>
                  <a:cubicBezTo>
                    <a:pt x="22844" y="7500"/>
                    <a:pt x="21990" y="4873"/>
                    <a:pt x="20324" y="2759"/>
                  </a:cubicBezTo>
                  <a:cubicBezTo>
                    <a:pt x="18687" y="686"/>
                    <a:pt x="16006" y="107"/>
                    <a:pt x="13503" y="11"/>
                  </a:cubicBezTo>
                  <a:cubicBezTo>
                    <a:pt x="13307" y="4"/>
                    <a:pt x="13110" y="0"/>
                    <a:pt x="12913"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 name="Google Shape;350;p21"/>
            <p:cNvSpPr/>
            <p:nvPr/>
          </p:nvSpPr>
          <p:spPr>
            <a:xfrm>
              <a:off x="7172849" y="113869"/>
              <a:ext cx="1892963" cy="1328546"/>
            </a:xfrm>
            <a:custGeom>
              <a:avLst/>
              <a:gdLst/>
              <a:ahLst/>
              <a:cxnLst/>
              <a:rect l="l" t="t" r="r" b="b"/>
              <a:pathLst>
                <a:path w="55060" h="38643" extrusionOk="0">
                  <a:moveTo>
                    <a:pt x="16278" y="685"/>
                  </a:moveTo>
                  <a:cubicBezTo>
                    <a:pt x="18185" y="685"/>
                    <a:pt x="20147" y="919"/>
                    <a:pt x="21863" y="1693"/>
                  </a:cubicBezTo>
                  <a:cubicBezTo>
                    <a:pt x="24330" y="2811"/>
                    <a:pt x="25284" y="5133"/>
                    <a:pt x="26646" y="7277"/>
                  </a:cubicBezTo>
                  <a:cubicBezTo>
                    <a:pt x="27764" y="9039"/>
                    <a:pt x="29382" y="10460"/>
                    <a:pt x="31304" y="11260"/>
                  </a:cubicBezTo>
                  <a:cubicBezTo>
                    <a:pt x="32253" y="11651"/>
                    <a:pt x="33238" y="11805"/>
                    <a:pt x="34229" y="11805"/>
                  </a:cubicBezTo>
                  <a:cubicBezTo>
                    <a:pt x="35495" y="11805"/>
                    <a:pt x="36772" y="11553"/>
                    <a:pt x="37999" y="11224"/>
                  </a:cubicBezTo>
                  <a:cubicBezTo>
                    <a:pt x="39745" y="10756"/>
                    <a:pt x="41421" y="10295"/>
                    <a:pt x="43143" y="10295"/>
                  </a:cubicBezTo>
                  <a:cubicBezTo>
                    <a:pt x="43964" y="10295"/>
                    <a:pt x="44795" y="10400"/>
                    <a:pt x="45649" y="10658"/>
                  </a:cubicBezTo>
                  <a:cubicBezTo>
                    <a:pt x="47703" y="11279"/>
                    <a:pt x="49370" y="12742"/>
                    <a:pt x="50688" y="14390"/>
                  </a:cubicBezTo>
                  <a:cubicBezTo>
                    <a:pt x="51986" y="16003"/>
                    <a:pt x="52970" y="17925"/>
                    <a:pt x="53741" y="19842"/>
                  </a:cubicBezTo>
                  <a:cubicBezTo>
                    <a:pt x="54433" y="21579"/>
                    <a:pt x="54379" y="23521"/>
                    <a:pt x="53956" y="25313"/>
                  </a:cubicBezTo>
                  <a:cubicBezTo>
                    <a:pt x="53048" y="29081"/>
                    <a:pt x="50140" y="32515"/>
                    <a:pt x="46317" y="33482"/>
                  </a:cubicBezTo>
                  <a:cubicBezTo>
                    <a:pt x="45307" y="33738"/>
                    <a:pt x="44263" y="33803"/>
                    <a:pt x="43210" y="33803"/>
                  </a:cubicBezTo>
                  <a:cubicBezTo>
                    <a:pt x="42094" y="33803"/>
                    <a:pt x="40968" y="33729"/>
                    <a:pt x="39862" y="33729"/>
                  </a:cubicBezTo>
                  <a:cubicBezTo>
                    <a:pt x="39550" y="33729"/>
                    <a:pt x="39239" y="33735"/>
                    <a:pt x="38930" y="33750"/>
                  </a:cubicBezTo>
                  <a:cubicBezTo>
                    <a:pt x="36494" y="33877"/>
                    <a:pt x="34446" y="34801"/>
                    <a:pt x="32415" y="36098"/>
                  </a:cubicBezTo>
                  <a:cubicBezTo>
                    <a:pt x="30806" y="37119"/>
                    <a:pt x="29334" y="37907"/>
                    <a:pt x="27585" y="37907"/>
                  </a:cubicBezTo>
                  <a:cubicBezTo>
                    <a:pt x="27075" y="37907"/>
                    <a:pt x="26540" y="37840"/>
                    <a:pt x="25972" y="37692"/>
                  </a:cubicBezTo>
                  <a:cubicBezTo>
                    <a:pt x="23564" y="37066"/>
                    <a:pt x="21618" y="35357"/>
                    <a:pt x="19874" y="33667"/>
                  </a:cubicBezTo>
                  <a:cubicBezTo>
                    <a:pt x="18650" y="32485"/>
                    <a:pt x="17509" y="31195"/>
                    <a:pt x="16100" y="30222"/>
                  </a:cubicBezTo>
                  <a:cubicBezTo>
                    <a:pt x="14810" y="29319"/>
                    <a:pt x="13288" y="28842"/>
                    <a:pt x="11747" y="28585"/>
                  </a:cubicBezTo>
                  <a:cubicBezTo>
                    <a:pt x="10081" y="28304"/>
                    <a:pt x="8379" y="28263"/>
                    <a:pt x="6695" y="28108"/>
                  </a:cubicBezTo>
                  <a:cubicBezTo>
                    <a:pt x="4730" y="27929"/>
                    <a:pt x="3184" y="27427"/>
                    <a:pt x="2145" y="25641"/>
                  </a:cubicBezTo>
                  <a:cubicBezTo>
                    <a:pt x="1344" y="24261"/>
                    <a:pt x="908" y="22596"/>
                    <a:pt x="926" y="21006"/>
                  </a:cubicBezTo>
                  <a:cubicBezTo>
                    <a:pt x="932" y="20218"/>
                    <a:pt x="1129" y="19407"/>
                    <a:pt x="1619" y="18773"/>
                  </a:cubicBezTo>
                  <a:cubicBezTo>
                    <a:pt x="2043" y="18224"/>
                    <a:pt x="2735" y="17889"/>
                    <a:pt x="3220" y="17387"/>
                  </a:cubicBezTo>
                  <a:cubicBezTo>
                    <a:pt x="4383" y="16182"/>
                    <a:pt x="3893" y="14449"/>
                    <a:pt x="3493" y="13040"/>
                  </a:cubicBezTo>
                  <a:cubicBezTo>
                    <a:pt x="2890" y="10915"/>
                    <a:pt x="3386" y="8776"/>
                    <a:pt x="4270" y="6794"/>
                  </a:cubicBezTo>
                  <a:cubicBezTo>
                    <a:pt x="6265" y="2638"/>
                    <a:pt x="10445" y="960"/>
                    <a:pt x="14829" y="726"/>
                  </a:cubicBezTo>
                  <a:cubicBezTo>
                    <a:pt x="15305" y="701"/>
                    <a:pt x="15789" y="685"/>
                    <a:pt x="16278" y="685"/>
                  </a:cubicBezTo>
                  <a:close/>
                  <a:moveTo>
                    <a:pt x="16355" y="0"/>
                  </a:moveTo>
                  <a:cubicBezTo>
                    <a:pt x="15756" y="0"/>
                    <a:pt x="15162" y="21"/>
                    <a:pt x="14584" y="52"/>
                  </a:cubicBezTo>
                  <a:cubicBezTo>
                    <a:pt x="10731" y="260"/>
                    <a:pt x="6927" y="1635"/>
                    <a:pt x="4598" y="4847"/>
                  </a:cubicBezTo>
                  <a:cubicBezTo>
                    <a:pt x="4239" y="5342"/>
                    <a:pt x="3950" y="5879"/>
                    <a:pt x="3689" y="6426"/>
                  </a:cubicBezTo>
                  <a:lnTo>
                    <a:pt x="3689" y="6426"/>
                  </a:lnTo>
                  <a:cubicBezTo>
                    <a:pt x="3685" y="6433"/>
                    <a:pt x="3682" y="6440"/>
                    <a:pt x="3678" y="6447"/>
                  </a:cubicBezTo>
                  <a:cubicBezTo>
                    <a:pt x="3678" y="6447"/>
                    <a:pt x="3678" y="6447"/>
                    <a:pt x="3678" y="6447"/>
                  </a:cubicBezTo>
                  <a:lnTo>
                    <a:pt x="3678" y="6447"/>
                  </a:lnTo>
                  <a:cubicBezTo>
                    <a:pt x="3675" y="6454"/>
                    <a:pt x="3673" y="6460"/>
                    <a:pt x="3670" y="6466"/>
                  </a:cubicBezTo>
                  <a:lnTo>
                    <a:pt x="3670" y="6466"/>
                  </a:lnTo>
                  <a:cubicBezTo>
                    <a:pt x="2762" y="8498"/>
                    <a:pt x="2188" y="10748"/>
                    <a:pt x="2754" y="12939"/>
                  </a:cubicBezTo>
                  <a:cubicBezTo>
                    <a:pt x="3063" y="14145"/>
                    <a:pt x="3620" y="15429"/>
                    <a:pt x="2950" y="16618"/>
                  </a:cubicBezTo>
                  <a:cubicBezTo>
                    <a:pt x="2490" y="17430"/>
                    <a:pt x="1475" y="17740"/>
                    <a:pt x="962" y="18511"/>
                  </a:cubicBezTo>
                  <a:cubicBezTo>
                    <a:pt x="1" y="19938"/>
                    <a:pt x="144" y="21783"/>
                    <a:pt x="525" y="23378"/>
                  </a:cubicBezTo>
                  <a:cubicBezTo>
                    <a:pt x="926" y="25079"/>
                    <a:pt x="1762" y="26854"/>
                    <a:pt x="3231" y="27874"/>
                  </a:cubicBezTo>
                  <a:cubicBezTo>
                    <a:pt x="4844" y="28991"/>
                    <a:pt x="7291" y="28847"/>
                    <a:pt x="9160" y="28991"/>
                  </a:cubicBezTo>
                  <a:cubicBezTo>
                    <a:pt x="11317" y="29158"/>
                    <a:pt x="13424" y="29434"/>
                    <a:pt x="15318" y="30537"/>
                  </a:cubicBezTo>
                  <a:cubicBezTo>
                    <a:pt x="17354" y="31720"/>
                    <a:pt x="18871" y="33745"/>
                    <a:pt x="20615" y="35303"/>
                  </a:cubicBezTo>
                  <a:cubicBezTo>
                    <a:pt x="22282" y="36796"/>
                    <a:pt x="24174" y="38003"/>
                    <a:pt x="26378" y="38499"/>
                  </a:cubicBezTo>
                  <a:cubicBezTo>
                    <a:pt x="26814" y="38597"/>
                    <a:pt x="27240" y="38642"/>
                    <a:pt x="27658" y="38642"/>
                  </a:cubicBezTo>
                  <a:cubicBezTo>
                    <a:pt x="29169" y="38642"/>
                    <a:pt x="30568" y="38051"/>
                    <a:pt x="31896" y="37238"/>
                  </a:cubicBezTo>
                  <a:cubicBezTo>
                    <a:pt x="32809" y="36677"/>
                    <a:pt x="33693" y="36079"/>
                    <a:pt x="34643" y="35572"/>
                  </a:cubicBezTo>
                  <a:cubicBezTo>
                    <a:pt x="35969" y="34861"/>
                    <a:pt x="37438" y="34544"/>
                    <a:pt x="38930" y="34443"/>
                  </a:cubicBezTo>
                  <a:cubicBezTo>
                    <a:pt x="39425" y="34408"/>
                    <a:pt x="39920" y="34397"/>
                    <a:pt x="40415" y="34397"/>
                  </a:cubicBezTo>
                  <a:cubicBezTo>
                    <a:pt x="41371" y="34397"/>
                    <a:pt x="42327" y="34439"/>
                    <a:pt x="43281" y="34439"/>
                  </a:cubicBezTo>
                  <a:cubicBezTo>
                    <a:pt x="44210" y="34439"/>
                    <a:pt x="45137" y="34399"/>
                    <a:pt x="46061" y="34241"/>
                  </a:cubicBezTo>
                  <a:cubicBezTo>
                    <a:pt x="47810" y="33941"/>
                    <a:pt x="49406" y="33034"/>
                    <a:pt x="50743" y="31893"/>
                  </a:cubicBezTo>
                  <a:cubicBezTo>
                    <a:pt x="53424" y="29588"/>
                    <a:pt x="55060" y="25934"/>
                    <a:pt x="54947" y="22404"/>
                  </a:cubicBezTo>
                  <a:cubicBezTo>
                    <a:pt x="54894" y="20625"/>
                    <a:pt x="54194" y="19035"/>
                    <a:pt x="53412" y="17472"/>
                  </a:cubicBezTo>
                  <a:cubicBezTo>
                    <a:pt x="52540" y="15703"/>
                    <a:pt x="51435" y="14038"/>
                    <a:pt x="50051" y="12635"/>
                  </a:cubicBezTo>
                  <a:cubicBezTo>
                    <a:pt x="48689" y="11254"/>
                    <a:pt x="46986" y="10251"/>
                    <a:pt x="45106" y="9798"/>
                  </a:cubicBezTo>
                  <a:cubicBezTo>
                    <a:pt x="44440" y="9636"/>
                    <a:pt x="43779" y="9568"/>
                    <a:pt x="43121" y="9568"/>
                  </a:cubicBezTo>
                  <a:cubicBezTo>
                    <a:pt x="41430" y="9568"/>
                    <a:pt x="39765" y="10019"/>
                    <a:pt x="38119" y="10479"/>
                  </a:cubicBezTo>
                  <a:cubicBezTo>
                    <a:pt x="36846" y="10833"/>
                    <a:pt x="35582" y="11082"/>
                    <a:pt x="34334" y="11082"/>
                  </a:cubicBezTo>
                  <a:cubicBezTo>
                    <a:pt x="33082" y="11082"/>
                    <a:pt x="31847" y="10831"/>
                    <a:pt x="30636" y="10185"/>
                  </a:cubicBezTo>
                  <a:cubicBezTo>
                    <a:pt x="28409" y="9003"/>
                    <a:pt x="27191" y="6872"/>
                    <a:pt x="25972" y="4769"/>
                  </a:cubicBezTo>
                  <a:cubicBezTo>
                    <a:pt x="24813" y="2781"/>
                    <a:pt x="23255" y="1384"/>
                    <a:pt x="21051" y="643"/>
                  </a:cubicBezTo>
                  <a:cubicBezTo>
                    <a:pt x="19580" y="148"/>
                    <a:pt x="17948" y="0"/>
                    <a:pt x="16355"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1" name="Google Shape;351;p21"/>
            <p:cNvSpPr/>
            <p:nvPr/>
          </p:nvSpPr>
          <p:spPr>
            <a:xfrm>
              <a:off x="7015975" y="34109"/>
              <a:ext cx="2178214" cy="1492676"/>
            </a:xfrm>
            <a:custGeom>
              <a:avLst/>
              <a:gdLst/>
              <a:ahLst/>
              <a:cxnLst/>
              <a:rect l="l" t="t" r="r" b="b"/>
              <a:pathLst>
                <a:path w="63357" h="43417" extrusionOk="0">
                  <a:moveTo>
                    <a:pt x="19244" y="220"/>
                  </a:moveTo>
                  <a:cubicBezTo>
                    <a:pt x="20515" y="220"/>
                    <a:pt x="21788" y="303"/>
                    <a:pt x="23039" y="449"/>
                  </a:cubicBezTo>
                  <a:cubicBezTo>
                    <a:pt x="25930" y="789"/>
                    <a:pt x="28403" y="2061"/>
                    <a:pt x="30015" y="4528"/>
                  </a:cubicBezTo>
                  <a:cubicBezTo>
                    <a:pt x="31245" y="6414"/>
                    <a:pt x="32112" y="8385"/>
                    <a:pt x="33760" y="9974"/>
                  </a:cubicBezTo>
                  <a:cubicBezTo>
                    <a:pt x="35139" y="11311"/>
                    <a:pt x="36949" y="12273"/>
                    <a:pt x="38860" y="12524"/>
                  </a:cubicBezTo>
                  <a:cubicBezTo>
                    <a:pt x="39268" y="12577"/>
                    <a:pt x="39672" y="12600"/>
                    <a:pt x="40071" y="12600"/>
                  </a:cubicBezTo>
                  <a:cubicBezTo>
                    <a:pt x="42077" y="12600"/>
                    <a:pt x="43980" y="11996"/>
                    <a:pt x="45912" y="11383"/>
                  </a:cubicBezTo>
                  <a:cubicBezTo>
                    <a:pt x="47483" y="10885"/>
                    <a:pt x="49037" y="10540"/>
                    <a:pt x="50605" y="10540"/>
                  </a:cubicBezTo>
                  <a:cubicBezTo>
                    <a:pt x="51613" y="10540"/>
                    <a:pt x="52626" y="10682"/>
                    <a:pt x="53652" y="11019"/>
                  </a:cubicBezTo>
                  <a:cubicBezTo>
                    <a:pt x="57844" y="12398"/>
                    <a:pt x="60466" y="16554"/>
                    <a:pt x="62012" y="20448"/>
                  </a:cubicBezTo>
                  <a:cubicBezTo>
                    <a:pt x="62717" y="22228"/>
                    <a:pt x="63117" y="23971"/>
                    <a:pt x="62985" y="25900"/>
                  </a:cubicBezTo>
                  <a:cubicBezTo>
                    <a:pt x="62855" y="27895"/>
                    <a:pt x="62185" y="29842"/>
                    <a:pt x="61242" y="31592"/>
                  </a:cubicBezTo>
                  <a:cubicBezTo>
                    <a:pt x="60275" y="33372"/>
                    <a:pt x="58919" y="34943"/>
                    <a:pt x="57277" y="36125"/>
                  </a:cubicBezTo>
                  <a:cubicBezTo>
                    <a:pt x="55497" y="37402"/>
                    <a:pt x="53503" y="37916"/>
                    <a:pt x="51340" y="38017"/>
                  </a:cubicBezTo>
                  <a:cubicBezTo>
                    <a:pt x="50984" y="38033"/>
                    <a:pt x="50628" y="38039"/>
                    <a:pt x="50272" y="38039"/>
                  </a:cubicBezTo>
                  <a:cubicBezTo>
                    <a:pt x="49094" y="38039"/>
                    <a:pt x="47914" y="37972"/>
                    <a:pt x="46737" y="37972"/>
                  </a:cubicBezTo>
                  <a:cubicBezTo>
                    <a:pt x="45897" y="37972"/>
                    <a:pt x="45058" y="38006"/>
                    <a:pt x="44223" y="38124"/>
                  </a:cubicBezTo>
                  <a:cubicBezTo>
                    <a:pt x="41779" y="38471"/>
                    <a:pt x="39772" y="39558"/>
                    <a:pt x="37754" y="40926"/>
                  </a:cubicBezTo>
                  <a:cubicBezTo>
                    <a:pt x="36010" y="42113"/>
                    <a:pt x="34311" y="43170"/>
                    <a:pt x="32180" y="43170"/>
                  </a:cubicBezTo>
                  <a:cubicBezTo>
                    <a:pt x="32028" y="43170"/>
                    <a:pt x="31874" y="43165"/>
                    <a:pt x="31718" y="43153"/>
                  </a:cubicBezTo>
                  <a:cubicBezTo>
                    <a:pt x="29149" y="42969"/>
                    <a:pt x="26815" y="41434"/>
                    <a:pt x="24921" y="39797"/>
                  </a:cubicBezTo>
                  <a:cubicBezTo>
                    <a:pt x="23177" y="38292"/>
                    <a:pt x="21708" y="36500"/>
                    <a:pt x="19988" y="34965"/>
                  </a:cubicBezTo>
                  <a:cubicBezTo>
                    <a:pt x="18532" y="33664"/>
                    <a:pt x="16776" y="32834"/>
                    <a:pt x="14877" y="32410"/>
                  </a:cubicBezTo>
                  <a:cubicBezTo>
                    <a:pt x="12863" y="31969"/>
                    <a:pt x="10768" y="31956"/>
                    <a:pt x="8726" y="31801"/>
                  </a:cubicBezTo>
                  <a:cubicBezTo>
                    <a:pt x="6229" y="31616"/>
                    <a:pt x="4092" y="31245"/>
                    <a:pt x="2742" y="28904"/>
                  </a:cubicBezTo>
                  <a:cubicBezTo>
                    <a:pt x="1769" y="27209"/>
                    <a:pt x="1261" y="25131"/>
                    <a:pt x="1350" y="23177"/>
                  </a:cubicBezTo>
                  <a:cubicBezTo>
                    <a:pt x="1398" y="22198"/>
                    <a:pt x="1691" y="21231"/>
                    <a:pt x="2318" y="20467"/>
                  </a:cubicBezTo>
                  <a:cubicBezTo>
                    <a:pt x="2921" y="19737"/>
                    <a:pt x="3889" y="19379"/>
                    <a:pt x="4545" y="18693"/>
                  </a:cubicBezTo>
                  <a:cubicBezTo>
                    <a:pt x="5799" y="17385"/>
                    <a:pt x="5113" y="15432"/>
                    <a:pt x="4701" y="13933"/>
                  </a:cubicBezTo>
                  <a:cubicBezTo>
                    <a:pt x="4056" y="11568"/>
                    <a:pt x="4760" y="9054"/>
                    <a:pt x="5799" y="6893"/>
                  </a:cubicBezTo>
                  <a:cubicBezTo>
                    <a:pt x="7913" y="2731"/>
                    <a:pt x="12028" y="837"/>
                    <a:pt x="16501" y="359"/>
                  </a:cubicBezTo>
                  <a:cubicBezTo>
                    <a:pt x="17408" y="264"/>
                    <a:pt x="18326" y="220"/>
                    <a:pt x="19244" y="220"/>
                  </a:cubicBezTo>
                  <a:close/>
                  <a:moveTo>
                    <a:pt x="19119" y="0"/>
                  </a:moveTo>
                  <a:cubicBezTo>
                    <a:pt x="17339" y="0"/>
                    <a:pt x="15553" y="175"/>
                    <a:pt x="13819" y="581"/>
                  </a:cubicBezTo>
                  <a:cubicBezTo>
                    <a:pt x="10277" y="1404"/>
                    <a:pt x="7275" y="3495"/>
                    <a:pt x="5609" y="6768"/>
                  </a:cubicBezTo>
                  <a:lnTo>
                    <a:pt x="5609" y="6768"/>
                  </a:lnTo>
                  <a:cubicBezTo>
                    <a:pt x="5607" y="6771"/>
                    <a:pt x="5605" y="6775"/>
                    <a:pt x="5603" y="6780"/>
                  </a:cubicBezTo>
                  <a:cubicBezTo>
                    <a:pt x="5603" y="6780"/>
                    <a:pt x="5603" y="6780"/>
                    <a:pt x="5603" y="6780"/>
                  </a:cubicBezTo>
                  <a:lnTo>
                    <a:pt x="5603" y="6780"/>
                  </a:lnTo>
                  <a:cubicBezTo>
                    <a:pt x="5600" y="6784"/>
                    <a:pt x="5598" y="6789"/>
                    <a:pt x="5596" y="6793"/>
                  </a:cubicBezTo>
                  <a:lnTo>
                    <a:pt x="5596" y="6793"/>
                  </a:lnTo>
                  <a:cubicBezTo>
                    <a:pt x="4685" y="8695"/>
                    <a:pt x="3925" y="11018"/>
                    <a:pt x="4283" y="13145"/>
                  </a:cubicBezTo>
                  <a:cubicBezTo>
                    <a:pt x="4486" y="14368"/>
                    <a:pt x="5011" y="15504"/>
                    <a:pt x="5035" y="16763"/>
                  </a:cubicBezTo>
                  <a:cubicBezTo>
                    <a:pt x="5065" y="18281"/>
                    <a:pt x="3858" y="19015"/>
                    <a:pt x="2759" y="19767"/>
                  </a:cubicBezTo>
                  <a:cubicBezTo>
                    <a:pt x="0" y="21655"/>
                    <a:pt x="1154" y="26223"/>
                    <a:pt x="2354" y="28659"/>
                  </a:cubicBezTo>
                  <a:cubicBezTo>
                    <a:pt x="3189" y="30356"/>
                    <a:pt x="4509" y="31395"/>
                    <a:pt x="6361" y="31771"/>
                  </a:cubicBezTo>
                  <a:cubicBezTo>
                    <a:pt x="8433" y="32189"/>
                    <a:pt x="10606" y="32118"/>
                    <a:pt x="12703" y="32320"/>
                  </a:cubicBezTo>
                  <a:cubicBezTo>
                    <a:pt x="14883" y="32529"/>
                    <a:pt x="16937" y="33072"/>
                    <a:pt x="18770" y="34303"/>
                  </a:cubicBezTo>
                  <a:cubicBezTo>
                    <a:pt x="20729" y="35623"/>
                    <a:pt x="22245" y="37600"/>
                    <a:pt x="23948" y="39218"/>
                  </a:cubicBezTo>
                  <a:cubicBezTo>
                    <a:pt x="26135" y="41297"/>
                    <a:pt x="29180" y="43416"/>
                    <a:pt x="32300" y="43416"/>
                  </a:cubicBezTo>
                  <a:cubicBezTo>
                    <a:pt x="33177" y="43416"/>
                    <a:pt x="34059" y="43249"/>
                    <a:pt x="34930" y="42867"/>
                  </a:cubicBezTo>
                  <a:cubicBezTo>
                    <a:pt x="36919" y="42001"/>
                    <a:pt x="38567" y="40525"/>
                    <a:pt x="40472" y="39516"/>
                  </a:cubicBezTo>
                  <a:cubicBezTo>
                    <a:pt x="42526" y="38423"/>
                    <a:pt x="44785" y="38214"/>
                    <a:pt x="47050" y="38214"/>
                  </a:cubicBezTo>
                  <a:cubicBezTo>
                    <a:pt x="47471" y="38214"/>
                    <a:pt x="47893" y="38222"/>
                    <a:pt x="48313" y="38232"/>
                  </a:cubicBezTo>
                  <a:cubicBezTo>
                    <a:pt x="48965" y="38248"/>
                    <a:pt x="49621" y="38267"/>
                    <a:pt x="50277" y="38267"/>
                  </a:cubicBezTo>
                  <a:cubicBezTo>
                    <a:pt x="51815" y="38267"/>
                    <a:pt x="53351" y="38161"/>
                    <a:pt x="54816" y="37658"/>
                  </a:cubicBezTo>
                  <a:cubicBezTo>
                    <a:pt x="56458" y="37104"/>
                    <a:pt x="57903" y="36065"/>
                    <a:pt x="59121" y="34846"/>
                  </a:cubicBezTo>
                  <a:cubicBezTo>
                    <a:pt x="61612" y="32338"/>
                    <a:pt x="63141" y="28780"/>
                    <a:pt x="63249" y="25250"/>
                  </a:cubicBezTo>
                  <a:cubicBezTo>
                    <a:pt x="63356" y="21655"/>
                    <a:pt x="61403" y="17821"/>
                    <a:pt x="59283" y="15026"/>
                  </a:cubicBezTo>
                  <a:cubicBezTo>
                    <a:pt x="57176" y="12249"/>
                    <a:pt x="54013" y="10258"/>
                    <a:pt x="50514" y="10258"/>
                  </a:cubicBezTo>
                  <a:cubicBezTo>
                    <a:pt x="50085" y="10258"/>
                    <a:pt x="49652" y="10288"/>
                    <a:pt x="49215" y="10350"/>
                  </a:cubicBezTo>
                  <a:cubicBezTo>
                    <a:pt x="46527" y="10727"/>
                    <a:pt x="44055" y="11975"/>
                    <a:pt x="41362" y="12320"/>
                  </a:cubicBezTo>
                  <a:cubicBezTo>
                    <a:pt x="40985" y="12368"/>
                    <a:pt x="40609" y="12392"/>
                    <a:pt x="40237" y="12392"/>
                  </a:cubicBezTo>
                  <a:cubicBezTo>
                    <a:pt x="38155" y="12392"/>
                    <a:pt x="36170" y="11656"/>
                    <a:pt x="34524" y="10344"/>
                  </a:cubicBezTo>
                  <a:cubicBezTo>
                    <a:pt x="32606" y="8815"/>
                    <a:pt x="31592" y="6689"/>
                    <a:pt x="30356" y="4647"/>
                  </a:cubicBezTo>
                  <a:cubicBezTo>
                    <a:pt x="29191" y="2723"/>
                    <a:pt x="27543" y="1422"/>
                    <a:pt x="25404" y="717"/>
                  </a:cubicBezTo>
                  <a:cubicBezTo>
                    <a:pt x="23441" y="66"/>
                    <a:pt x="21255" y="13"/>
                    <a:pt x="19206" y="0"/>
                  </a:cubicBezTo>
                  <a:cubicBezTo>
                    <a:pt x="19177" y="0"/>
                    <a:pt x="19148" y="0"/>
                    <a:pt x="19119"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2" name="Google Shape;352;p21"/>
            <p:cNvSpPr/>
            <p:nvPr/>
          </p:nvSpPr>
          <p:spPr>
            <a:xfrm>
              <a:off x="6903485" y="-62085"/>
              <a:ext cx="2443662" cy="1688127"/>
            </a:xfrm>
            <a:custGeom>
              <a:avLst/>
              <a:gdLst/>
              <a:ahLst/>
              <a:cxnLst/>
              <a:rect l="l" t="t" r="r" b="b"/>
              <a:pathLst>
                <a:path w="71078" h="49102" extrusionOk="0">
                  <a:moveTo>
                    <a:pt x="21076" y="701"/>
                  </a:moveTo>
                  <a:cubicBezTo>
                    <a:pt x="21650" y="701"/>
                    <a:pt x="22223" y="713"/>
                    <a:pt x="22794" y="733"/>
                  </a:cubicBezTo>
                  <a:cubicBezTo>
                    <a:pt x="25410" y="828"/>
                    <a:pt x="28056" y="1043"/>
                    <a:pt x="30385" y="2345"/>
                  </a:cubicBezTo>
                  <a:cubicBezTo>
                    <a:pt x="32606" y="3581"/>
                    <a:pt x="33670" y="5827"/>
                    <a:pt x="34875" y="7947"/>
                  </a:cubicBezTo>
                  <a:cubicBezTo>
                    <a:pt x="35933" y="9810"/>
                    <a:pt x="37324" y="11428"/>
                    <a:pt x="39092" y="12646"/>
                  </a:cubicBezTo>
                  <a:cubicBezTo>
                    <a:pt x="40787" y="13811"/>
                    <a:pt x="42818" y="14349"/>
                    <a:pt x="44860" y="14354"/>
                  </a:cubicBezTo>
                  <a:cubicBezTo>
                    <a:pt x="44875" y="14355"/>
                    <a:pt x="44889" y="14355"/>
                    <a:pt x="44903" y="14355"/>
                  </a:cubicBezTo>
                  <a:cubicBezTo>
                    <a:pt x="47455" y="14355"/>
                    <a:pt x="49848" y="13328"/>
                    <a:pt x="52230" y="12539"/>
                  </a:cubicBezTo>
                  <a:cubicBezTo>
                    <a:pt x="53748" y="12035"/>
                    <a:pt x="55266" y="11714"/>
                    <a:pt x="56798" y="11714"/>
                  </a:cubicBezTo>
                  <a:cubicBezTo>
                    <a:pt x="57773" y="11714"/>
                    <a:pt x="58753" y="11844"/>
                    <a:pt x="59742" y="12139"/>
                  </a:cubicBezTo>
                  <a:cubicBezTo>
                    <a:pt x="61755" y="12731"/>
                    <a:pt x="63492" y="14013"/>
                    <a:pt x="64914" y="15525"/>
                  </a:cubicBezTo>
                  <a:cubicBezTo>
                    <a:pt x="66342" y="17042"/>
                    <a:pt x="67417" y="18869"/>
                    <a:pt x="68277" y="20757"/>
                  </a:cubicBezTo>
                  <a:cubicBezTo>
                    <a:pt x="69094" y="22530"/>
                    <a:pt x="69793" y="24500"/>
                    <a:pt x="70002" y="26460"/>
                  </a:cubicBezTo>
                  <a:cubicBezTo>
                    <a:pt x="70408" y="30275"/>
                    <a:pt x="68944" y="34216"/>
                    <a:pt x="66693" y="37245"/>
                  </a:cubicBezTo>
                  <a:cubicBezTo>
                    <a:pt x="65518" y="38833"/>
                    <a:pt x="64000" y="40164"/>
                    <a:pt x="62257" y="41101"/>
                  </a:cubicBezTo>
                  <a:cubicBezTo>
                    <a:pt x="60256" y="42171"/>
                    <a:pt x="58065" y="42333"/>
                    <a:pt x="55836" y="42333"/>
                  </a:cubicBezTo>
                  <a:cubicBezTo>
                    <a:pt x="54580" y="42333"/>
                    <a:pt x="53327" y="42276"/>
                    <a:pt x="52075" y="42276"/>
                  </a:cubicBezTo>
                  <a:cubicBezTo>
                    <a:pt x="50977" y="42276"/>
                    <a:pt x="49881" y="42320"/>
                    <a:pt x="48785" y="42482"/>
                  </a:cubicBezTo>
                  <a:cubicBezTo>
                    <a:pt x="46341" y="42840"/>
                    <a:pt x="44221" y="43998"/>
                    <a:pt x="42220" y="45395"/>
                  </a:cubicBezTo>
                  <a:cubicBezTo>
                    <a:pt x="40513" y="46584"/>
                    <a:pt x="38865" y="47904"/>
                    <a:pt x="36781" y="48322"/>
                  </a:cubicBezTo>
                  <a:cubicBezTo>
                    <a:pt x="36376" y="48404"/>
                    <a:pt x="35967" y="48442"/>
                    <a:pt x="35556" y="48442"/>
                  </a:cubicBezTo>
                  <a:cubicBezTo>
                    <a:pt x="33510" y="48442"/>
                    <a:pt x="31441" y="47505"/>
                    <a:pt x="29770" y="46440"/>
                  </a:cubicBezTo>
                  <a:cubicBezTo>
                    <a:pt x="25894" y="43962"/>
                    <a:pt x="23535" y="39662"/>
                    <a:pt x="19528" y="37399"/>
                  </a:cubicBezTo>
                  <a:cubicBezTo>
                    <a:pt x="15951" y="35376"/>
                    <a:pt x="11556" y="35710"/>
                    <a:pt x="7602" y="35363"/>
                  </a:cubicBezTo>
                  <a:cubicBezTo>
                    <a:pt x="6169" y="35238"/>
                    <a:pt x="4766" y="34946"/>
                    <a:pt x="3649" y="33984"/>
                  </a:cubicBezTo>
                  <a:cubicBezTo>
                    <a:pt x="2652" y="33130"/>
                    <a:pt x="2067" y="31793"/>
                    <a:pt x="1637" y="30586"/>
                  </a:cubicBezTo>
                  <a:cubicBezTo>
                    <a:pt x="830" y="28323"/>
                    <a:pt x="328" y="25140"/>
                    <a:pt x="1924" y="23103"/>
                  </a:cubicBezTo>
                  <a:cubicBezTo>
                    <a:pt x="2627" y="22201"/>
                    <a:pt x="3823" y="21807"/>
                    <a:pt x="4670" y="21055"/>
                  </a:cubicBezTo>
                  <a:cubicBezTo>
                    <a:pt x="5601" y="20231"/>
                    <a:pt x="5859" y="18935"/>
                    <a:pt x="5680" y="17747"/>
                  </a:cubicBezTo>
                  <a:cubicBezTo>
                    <a:pt x="5422" y="16069"/>
                    <a:pt x="4694" y="14522"/>
                    <a:pt x="4867" y="12789"/>
                  </a:cubicBezTo>
                  <a:cubicBezTo>
                    <a:pt x="5041" y="11039"/>
                    <a:pt x="5637" y="9267"/>
                    <a:pt x="6432" y="7701"/>
                  </a:cubicBezTo>
                  <a:cubicBezTo>
                    <a:pt x="8522" y="3773"/>
                    <a:pt x="12279" y="1754"/>
                    <a:pt x="16560" y="1031"/>
                  </a:cubicBezTo>
                  <a:cubicBezTo>
                    <a:pt x="18050" y="785"/>
                    <a:pt x="19564" y="701"/>
                    <a:pt x="21076" y="701"/>
                  </a:cubicBezTo>
                  <a:close/>
                  <a:moveTo>
                    <a:pt x="21282" y="0"/>
                  </a:moveTo>
                  <a:cubicBezTo>
                    <a:pt x="15191" y="0"/>
                    <a:pt x="8916" y="1585"/>
                    <a:pt x="5840" y="7346"/>
                  </a:cubicBezTo>
                  <a:lnTo>
                    <a:pt x="5840" y="7346"/>
                  </a:lnTo>
                  <a:cubicBezTo>
                    <a:pt x="5838" y="7349"/>
                    <a:pt x="5837" y="7353"/>
                    <a:pt x="5835" y="7356"/>
                  </a:cubicBezTo>
                  <a:cubicBezTo>
                    <a:pt x="5835" y="7356"/>
                    <a:pt x="5835" y="7356"/>
                    <a:pt x="5835" y="7356"/>
                  </a:cubicBezTo>
                  <a:lnTo>
                    <a:pt x="5835" y="7356"/>
                  </a:lnTo>
                  <a:cubicBezTo>
                    <a:pt x="5831" y="7363"/>
                    <a:pt x="5828" y="7369"/>
                    <a:pt x="5825" y="7376"/>
                  </a:cubicBezTo>
                  <a:lnTo>
                    <a:pt x="5825" y="7376"/>
                  </a:lnTo>
                  <a:cubicBezTo>
                    <a:pt x="4843" y="9318"/>
                    <a:pt x="4044" y="11656"/>
                    <a:pt x="4139" y="13859"/>
                  </a:cubicBezTo>
                  <a:cubicBezTo>
                    <a:pt x="4234" y="16157"/>
                    <a:pt x="6157" y="18815"/>
                    <a:pt x="4019" y="20714"/>
                  </a:cubicBezTo>
                  <a:cubicBezTo>
                    <a:pt x="3362" y="21300"/>
                    <a:pt x="2514" y="21628"/>
                    <a:pt x="1839" y="22196"/>
                  </a:cubicBezTo>
                  <a:cubicBezTo>
                    <a:pt x="1248" y="22697"/>
                    <a:pt x="866" y="23408"/>
                    <a:pt x="603" y="24118"/>
                  </a:cubicBezTo>
                  <a:cubicBezTo>
                    <a:pt x="0" y="25737"/>
                    <a:pt x="185" y="27606"/>
                    <a:pt x="543" y="29254"/>
                  </a:cubicBezTo>
                  <a:cubicBezTo>
                    <a:pt x="902" y="30914"/>
                    <a:pt x="1577" y="32562"/>
                    <a:pt x="2621" y="33907"/>
                  </a:cubicBezTo>
                  <a:cubicBezTo>
                    <a:pt x="3828" y="35447"/>
                    <a:pt x="5757" y="35870"/>
                    <a:pt x="7602" y="36056"/>
                  </a:cubicBezTo>
                  <a:cubicBezTo>
                    <a:pt x="11849" y="36462"/>
                    <a:pt x="16315" y="36074"/>
                    <a:pt x="20048" y="38516"/>
                  </a:cubicBezTo>
                  <a:cubicBezTo>
                    <a:pt x="22019" y="39806"/>
                    <a:pt x="23535" y="41754"/>
                    <a:pt x="25172" y="43419"/>
                  </a:cubicBezTo>
                  <a:cubicBezTo>
                    <a:pt x="26736" y="45007"/>
                    <a:pt x="28414" y="46500"/>
                    <a:pt x="30360" y="47600"/>
                  </a:cubicBezTo>
                  <a:cubicBezTo>
                    <a:pt x="31952" y="48493"/>
                    <a:pt x="33790" y="49101"/>
                    <a:pt x="35627" y="49101"/>
                  </a:cubicBezTo>
                  <a:cubicBezTo>
                    <a:pt x="35962" y="49101"/>
                    <a:pt x="36297" y="49081"/>
                    <a:pt x="36631" y="49039"/>
                  </a:cubicBezTo>
                  <a:cubicBezTo>
                    <a:pt x="38554" y="48794"/>
                    <a:pt x="40178" y="47677"/>
                    <a:pt x="41719" y="46584"/>
                  </a:cubicBezTo>
                  <a:cubicBezTo>
                    <a:pt x="43804" y="45114"/>
                    <a:pt x="45858" y="43783"/>
                    <a:pt x="48390" y="43246"/>
                  </a:cubicBezTo>
                  <a:cubicBezTo>
                    <a:pt x="49563" y="42999"/>
                    <a:pt x="50760" y="42933"/>
                    <a:pt x="51961" y="42933"/>
                  </a:cubicBezTo>
                  <a:cubicBezTo>
                    <a:pt x="53257" y="42933"/>
                    <a:pt x="54557" y="43009"/>
                    <a:pt x="55836" y="43019"/>
                  </a:cubicBezTo>
                  <a:cubicBezTo>
                    <a:pt x="55913" y="43020"/>
                    <a:pt x="55989" y="43020"/>
                    <a:pt x="56066" y="43020"/>
                  </a:cubicBezTo>
                  <a:cubicBezTo>
                    <a:pt x="58027" y="43020"/>
                    <a:pt x="59992" y="42869"/>
                    <a:pt x="61803" y="42076"/>
                  </a:cubicBezTo>
                  <a:cubicBezTo>
                    <a:pt x="63487" y="41335"/>
                    <a:pt x="64950" y="40230"/>
                    <a:pt x="66204" y="38893"/>
                  </a:cubicBezTo>
                  <a:cubicBezTo>
                    <a:pt x="68712" y="36228"/>
                    <a:pt x="70283" y="32653"/>
                    <a:pt x="70677" y="29026"/>
                  </a:cubicBezTo>
                  <a:cubicBezTo>
                    <a:pt x="71077" y="25349"/>
                    <a:pt x="69655" y="21604"/>
                    <a:pt x="67870" y="18445"/>
                  </a:cubicBezTo>
                  <a:cubicBezTo>
                    <a:pt x="65971" y="15088"/>
                    <a:pt x="63045" y="12222"/>
                    <a:pt x="59217" y="11285"/>
                  </a:cubicBezTo>
                  <a:cubicBezTo>
                    <a:pt x="58453" y="11096"/>
                    <a:pt x="57705" y="11015"/>
                    <a:pt x="56969" y="11015"/>
                  </a:cubicBezTo>
                  <a:cubicBezTo>
                    <a:pt x="52746" y="11015"/>
                    <a:pt x="48922" y="13668"/>
                    <a:pt x="44621" y="13668"/>
                  </a:cubicBezTo>
                  <a:cubicBezTo>
                    <a:pt x="44609" y="13668"/>
                    <a:pt x="44597" y="13668"/>
                    <a:pt x="44585" y="13668"/>
                  </a:cubicBezTo>
                  <a:cubicBezTo>
                    <a:pt x="40042" y="13649"/>
                    <a:pt x="36978" y="10353"/>
                    <a:pt x="34935" y="6651"/>
                  </a:cubicBezTo>
                  <a:cubicBezTo>
                    <a:pt x="33968" y="4889"/>
                    <a:pt x="32947" y="3247"/>
                    <a:pt x="31269" y="2082"/>
                  </a:cubicBezTo>
                  <a:cubicBezTo>
                    <a:pt x="29459" y="828"/>
                    <a:pt x="27256" y="392"/>
                    <a:pt x="25106" y="190"/>
                  </a:cubicBezTo>
                  <a:cubicBezTo>
                    <a:pt x="23861" y="72"/>
                    <a:pt x="22576" y="0"/>
                    <a:pt x="21282"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3" name="Google Shape;353;p21"/>
            <p:cNvSpPr/>
            <p:nvPr/>
          </p:nvSpPr>
          <p:spPr>
            <a:xfrm>
              <a:off x="6752352" y="-141674"/>
              <a:ext cx="2724924" cy="1852222"/>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4" name="Google Shape;354;p21"/>
            <p:cNvSpPr/>
            <p:nvPr/>
          </p:nvSpPr>
          <p:spPr>
            <a:xfrm>
              <a:off x="6586986" y="-231164"/>
              <a:ext cx="3054766" cy="2032099"/>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71463" dist="114300" dir="354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027033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355"/>
        <p:cNvGrpSpPr/>
        <p:nvPr/>
      </p:nvGrpSpPr>
      <p:grpSpPr>
        <a:xfrm>
          <a:off x="0" y="0"/>
          <a:ext cx="0" cy="0"/>
          <a:chOff x="0" y="0"/>
          <a:chExt cx="0" cy="0"/>
        </a:xfrm>
      </p:grpSpPr>
      <p:pic>
        <p:nvPicPr>
          <p:cNvPr id="356" name="Google Shape;356;p22"/>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357" name="Google Shape;357;p22"/>
          <p:cNvSpPr txBox="1">
            <a:spLocks noGrp="1"/>
          </p:cNvSpPr>
          <p:nvPr>
            <p:ph type="title"/>
          </p:nvPr>
        </p:nvSpPr>
        <p:spPr>
          <a:xfrm>
            <a:off x="2666100" y="540000"/>
            <a:ext cx="38118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58" name="Google Shape;358;p22"/>
          <p:cNvSpPr txBox="1">
            <a:spLocks noGrp="1"/>
          </p:cNvSpPr>
          <p:nvPr>
            <p:ph type="subTitle" idx="1"/>
          </p:nvPr>
        </p:nvSpPr>
        <p:spPr>
          <a:xfrm>
            <a:off x="720000" y="1526400"/>
            <a:ext cx="3089400" cy="4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300">
                <a:solidFill>
                  <a:schemeClr val="accent1"/>
                </a:solidFill>
                <a:latin typeface="Syncopate"/>
                <a:ea typeface="Syncopate"/>
                <a:cs typeface="Syncopate"/>
                <a:sym typeface="Syncopat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9" name="Google Shape;359;p22"/>
          <p:cNvSpPr txBox="1">
            <a:spLocks noGrp="1"/>
          </p:cNvSpPr>
          <p:nvPr>
            <p:ph type="subTitle" idx="2"/>
          </p:nvPr>
        </p:nvSpPr>
        <p:spPr>
          <a:xfrm>
            <a:off x="719900" y="1948800"/>
            <a:ext cx="3852000" cy="914400"/>
          </a:xfrm>
          <a:prstGeom prst="rect">
            <a:avLst/>
          </a:prstGeom>
          <a:noFill/>
          <a:ln>
            <a:noFill/>
          </a:ln>
        </p:spPr>
        <p:txBody>
          <a:bodyPr spcFirstLastPara="1" wrap="square" lIns="91425" tIns="91425" rIns="91425" bIns="91425" anchor="t" anchorCtr="0">
            <a:noAutofit/>
          </a:bodyPr>
          <a:lstStyle>
            <a:lvl1pPr marR="50799" lvl="0" rtl="0">
              <a:spcBef>
                <a:spcPts val="0"/>
              </a:spcBef>
              <a:spcAft>
                <a:spcPts val="0"/>
              </a:spcAft>
              <a:buSzPts val="1400"/>
              <a:buFont typeface="Montserrat"/>
              <a:buChar char="●"/>
              <a:defRPr>
                <a:solidFill>
                  <a:schemeClr val="hlink"/>
                </a:solidFill>
                <a:latin typeface="Montserrat"/>
                <a:ea typeface="Montserrat"/>
                <a:cs typeface="Montserrat"/>
                <a:sym typeface="Montserrat"/>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60" name="Google Shape;360;p22"/>
          <p:cNvSpPr txBox="1">
            <a:spLocks noGrp="1"/>
          </p:cNvSpPr>
          <p:nvPr>
            <p:ph type="subTitle" idx="3"/>
          </p:nvPr>
        </p:nvSpPr>
        <p:spPr>
          <a:xfrm>
            <a:off x="720000" y="1104000"/>
            <a:ext cx="7704000" cy="4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1" name="Google Shape;361;p22"/>
          <p:cNvSpPr txBox="1">
            <a:spLocks noGrp="1"/>
          </p:cNvSpPr>
          <p:nvPr>
            <p:ph type="subTitle" idx="4"/>
          </p:nvPr>
        </p:nvSpPr>
        <p:spPr>
          <a:xfrm>
            <a:off x="720000" y="2863200"/>
            <a:ext cx="3089400" cy="4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300">
                <a:solidFill>
                  <a:schemeClr val="accent1"/>
                </a:solidFill>
                <a:latin typeface="Syncopate"/>
                <a:ea typeface="Syncopate"/>
                <a:cs typeface="Syncopate"/>
                <a:sym typeface="Syncopat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2"/>
          <p:cNvSpPr txBox="1">
            <a:spLocks noGrp="1"/>
          </p:cNvSpPr>
          <p:nvPr>
            <p:ph type="subTitle" idx="5"/>
          </p:nvPr>
        </p:nvSpPr>
        <p:spPr>
          <a:xfrm>
            <a:off x="719900" y="3285600"/>
            <a:ext cx="3852000" cy="9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Montserrat"/>
              <a:buChar char="●"/>
              <a:defRPr>
                <a:solidFill>
                  <a:schemeClr val="hlink"/>
                </a:solidFill>
                <a:latin typeface="Montserrat"/>
                <a:ea typeface="Montserrat"/>
                <a:cs typeface="Montserrat"/>
                <a:sym typeface="Montserrat"/>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363" name="Google Shape;363;p22"/>
          <p:cNvGrpSpPr/>
          <p:nvPr/>
        </p:nvGrpSpPr>
        <p:grpSpPr>
          <a:xfrm>
            <a:off x="4571993" y="2711466"/>
            <a:ext cx="4427646" cy="4546072"/>
            <a:chOff x="3284775" y="2722475"/>
            <a:chExt cx="1681725" cy="1726575"/>
          </a:xfrm>
        </p:grpSpPr>
        <p:sp>
          <p:nvSpPr>
            <p:cNvPr id="364" name="Google Shape;364;p22"/>
            <p:cNvSpPr/>
            <p:nvPr/>
          </p:nvSpPr>
          <p:spPr>
            <a:xfrm>
              <a:off x="3284775" y="2722475"/>
              <a:ext cx="1681725" cy="1726575"/>
            </a:xfrm>
            <a:custGeom>
              <a:avLst/>
              <a:gdLst/>
              <a:ahLst/>
              <a:cxnLst/>
              <a:rect l="l" t="t" r="r" b="b"/>
              <a:pathLst>
                <a:path w="67269" h="69063" extrusionOk="0">
                  <a:moveTo>
                    <a:pt x="19555" y="753"/>
                  </a:moveTo>
                  <a:cubicBezTo>
                    <a:pt x="21181" y="753"/>
                    <a:pt x="22803" y="887"/>
                    <a:pt x="24264" y="1009"/>
                  </a:cubicBezTo>
                  <a:cubicBezTo>
                    <a:pt x="29387" y="1439"/>
                    <a:pt x="35942" y="2341"/>
                    <a:pt x="37085" y="8394"/>
                  </a:cubicBezTo>
                  <a:lnTo>
                    <a:pt x="37085" y="8394"/>
                  </a:lnTo>
                  <a:cubicBezTo>
                    <a:pt x="37085" y="8395"/>
                    <a:pt x="37085" y="8396"/>
                    <a:pt x="37086" y="8397"/>
                  </a:cubicBezTo>
                  <a:cubicBezTo>
                    <a:pt x="37086" y="8397"/>
                    <a:pt x="37086" y="8397"/>
                    <a:pt x="37086" y="8397"/>
                  </a:cubicBezTo>
                  <a:lnTo>
                    <a:pt x="37086" y="8397"/>
                  </a:lnTo>
                  <a:cubicBezTo>
                    <a:pt x="37086" y="8399"/>
                    <a:pt x="37086" y="8401"/>
                    <a:pt x="37087" y="8403"/>
                  </a:cubicBezTo>
                  <a:lnTo>
                    <a:pt x="37087" y="8403"/>
                  </a:lnTo>
                  <a:cubicBezTo>
                    <a:pt x="37674" y="11582"/>
                    <a:pt x="39202" y="14321"/>
                    <a:pt x="42645" y="14775"/>
                  </a:cubicBezTo>
                  <a:cubicBezTo>
                    <a:pt x="43253" y="14855"/>
                    <a:pt x="43860" y="14886"/>
                    <a:pt x="44467" y="14886"/>
                  </a:cubicBezTo>
                  <a:cubicBezTo>
                    <a:pt x="46612" y="14886"/>
                    <a:pt x="48749" y="14496"/>
                    <a:pt x="50895" y="14496"/>
                  </a:cubicBezTo>
                  <a:cubicBezTo>
                    <a:pt x="51622" y="14496"/>
                    <a:pt x="52349" y="14541"/>
                    <a:pt x="53079" y="14660"/>
                  </a:cubicBezTo>
                  <a:cubicBezTo>
                    <a:pt x="56655" y="15247"/>
                    <a:pt x="60436" y="17247"/>
                    <a:pt x="61313" y="21027"/>
                  </a:cubicBezTo>
                  <a:cubicBezTo>
                    <a:pt x="62258" y="25087"/>
                    <a:pt x="59223" y="28527"/>
                    <a:pt x="57192" y="31674"/>
                  </a:cubicBezTo>
                  <a:cubicBezTo>
                    <a:pt x="56196" y="33221"/>
                    <a:pt x="55378" y="34882"/>
                    <a:pt x="55097" y="36715"/>
                  </a:cubicBezTo>
                  <a:cubicBezTo>
                    <a:pt x="54792" y="38703"/>
                    <a:pt x="55265" y="40709"/>
                    <a:pt x="56125" y="42508"/>
                  </a:cubicBezTo>
                  <a:cubicBezTo>
                    <a:pt x="57032" y="44407"/>
                    <a:pt x="58554" y="45965"/>
                    <a:pt x="60293" y="47130"/>
                  </a:cubicBezTo>
                  <a:cubicBezTo>
                    <a:pt x="61726" y="48090"/>
                    <a:pt x="63457" y="48647"/>
                    <a:pt x="64622" y="49972"/>
                  </a:cubicBezTo>
                  <a:cubicBezTo>
                    <a:pt x="65918" y="51447"/>
                    <a:pt x="65596" y="53770"/>
                    <a:pt x="65154" y="55507"/>
                  </a:cubicBezTo>
                  <a:cubicBezTo>
                    <a:pt x="64711" y="57240"/>
                    <a:pt x="63876" y="58834"/>
                    <a:pt x="62848" y="60286"/>
                  </a:cubicBezTo>
                  <a:cubicBezTo>
                    <a:pt x="60687" y="63331"/>
                    <a:pt x="57456" y="65606"/>
                    <a:pt x="54011" y="66992"/>
                  </a:cubicBezTo>
                  <a:cubicBezTo>
                    <a:pt x="51806" y="67879"/>
                    <a:pt x="49422" y="68394"/>
                    <a:pt x="47043" y="68394"/>
                  </a:cubicBezTo>
                  <a:cubicBezTo>
                    <a:pt x="45818" y="68394"/>
                    <a:pt x="44595" y="68257"/>
                    <a:pt x="43398" y="67965"/>
                  </a:cubicBezTo>
                  <a:cubicBezTo>
                    <a:pt x="39433" y="66998"/>
                    <a:pt x="36829" y="64095"/>
                    <a:pt x="34524" y="60918"/>
                  </a:cubicBezTo>
                  <a:cubicBezTo>
                    <a:pt x="32326" y="57891"/>
                    <a:pt x="30123" y="54517"/>
                    <a:pt x="26521" y="53042"/>
                  </a:cubicBezTo>
                  <a:cubicBezTo>
                    <a:pt x="24805" y="52340"/>
                    <a:pt x="23043" y="52118"/>
                    <a:pt x="21261" y="52118"/>
                  </a:cubicBezTo>
                  <a:cubicBezTo>
                    <a:pt x="18191" y="52118"/>
                    <a:pt x="15059" y="52776"/>
                    <a:pt x="11984" y="52776"/>
                  </a:cubicBezTo>
                  <a:cubicBezTo>
                    <a:pt x="11540" y="52776"/>
                    <a:pt x="11097" y="52763"/>
                    <a:pt x="10655" y="52731"/>
                  </a:cubicBezTo>
                  <a:cubicBezTo>
                    <a:pt x="6284" y="52420"/>
                    <a:pt x="2264" y="49178"/>
                    <a:pt x="1703" y="44694"/>
                  </a:cubicBezTo>
                  <a:cubicBezTo>
                    <a:pt x="1422" y="42459"/>
                    <a:pt x="2330" y="40364"/>
                    <a:pt x="3865" y="38782"/>
                  </a:cubicBezTo>
                  <a:cubicBezTo>
                    <a:pt x="5328" y="37264"/>
                    <a:pt x="7244" y="36261"/>
                    <a:pt x="8773" y="34804"/>
                  </a:cubicBezTo>
                  <a:cubicBezTo>
                    <a:pt x="10458" y="33198"/>
                    <a:pt x="11114" y="31143"/>
                    <a:pt x="11395" y="28879"/>
                  </a:cubicBezTo>
                  <a:cubicBezTo>
                    <a:pt x="11700" y="26396"/>
                    <a:pt x="11598" y="23857"/>
                    <a:pt x="11144" y="21404"/>
                  </a:cubicBezTo>
                  <a:cubicBezTo>
                    <a:pt x="10231" y="16446"/>
                    <a:pt x="8027" y="11675"/>
                    <a:pt x="9407" y="6570"/>
                  </a:cubicBezTo>
                  <a:cubicBezTo>
                    <a:pt x="10720" y="1733"/>
                    <a:pt x="15151" y="753"/>
                    <a:pt x="19555" y="753"/>
                  </a:cubicBezTo>
                  <a:close/>
                  <a:moveTo>
                    <a:pt x="19310" y="1"/>
                  </a:moveTo>
                  <a:cubicBezTo>
                    <a:pt x="16366" y="1"/>
                    <a:pt x="13292" y="551"/>
                    <a:pt x="11031" y="2466"/>
                  </a:cubicBezTo>
                  <a:cubicBezTo>
                    <a:pt x="7633" y="5344"/>
                    <a:pt x="7961" y="10815"/>
                    <a:pt x="8809" y="14715"/>
                  </a:cubicBezTo>
                  <a:cubicBezTo>
                    <a:pt x="9330" y="17116"/>
                    <a:pt x="10088" y="19462"/>
                    <a:pt x="10535" y="21881"/>
                  </a:cubicBezTo>
                  <a:cubicBezTo>
                    <a:pt x="11025" y="24521"/>
                    <a:pt x="11019" y="27393"/>
                    <a:pt x="10529" y="30026"/>
                  </a:cubicBezTo>
                  <a:cubicBezTo>
                    <a:pt x="10033" y="32666"/>
                    <a:pt x="8475" y="34331"/>
                    <a:pt x="6391" y="35879"/>
                  </a:cubicBezTo>
                  <a:cubicBezTo>
                    <a:pt x="4766" y="37085"/>
                    <a:pt x="3148" y="38231"/>
                    <a:pt x="2062" y="39976"/>
                  </a:cubicBezTo>
                  <a:cubicBezTo>
                    <a:pt x="1" y="43278"/>
                    <a:pt x="1117" y="47362"/>
                    <a:pt x="3572" y="50097"/>
                  </a:cubicBezTo>
                  <a:cubicBezTo>
                    <a:pt x="5941" y="52733"/>
                    <a:pt x="9104" y="53437"/>
                    <a:pt x="12385" y="53437"/>
                  </a:cubicBezTo>
                  <a:cubicBezTo>
                    <a:pt x="13563" y="53437"/>
                    <a:pt x="14757" y="53346"/>
                    <a:pt x="15934" y="53221"/>
                  </a:cubicBezTo>
                  <a:cubicBezTo>
                    <a:pt x="17701" y="53034"/>
                    <a:pt x="19471" y="52818"/>
                    <a:pt x="21237" y="52818"/>
                  </a:cubicBezTo>
                  <a:cubicBezTo>
                    <a:pt x="22299" y="52818"/>
                    <a:pt x="23361" y="52896"/>
                    <a:pt x="24420" y="53107"/>
                  </a:cubicBezTo>
                  <a:cubicBezTo>
                    <a:pt x="26600" y="53544"/>
                    <a:pt x="28450" y="54738"/>
                    <a:pt x="30010" y="56284"/>
                  </a:cubicBezTo>
                  <a:cubicBezTo>
                    <a:pt x="32840" y="59103"/>
                    <a:pt x="34608" y="62805"/>
                    <a:pt x="37540" y="65553"/>
                  </a:cubicBezTo>
                  <a:cubicBezTo>
                    <a:pt x="40186" y="68034"/>
                    <a:pt x="43530" y="69063"/>
                    <a:pt x="46955" y="69063"/>
                  </a:cubicBezTo>
                  <a:cubicBezTo>
                    <a:pt x="50379" y="69063"/>
                    <a:pt x="53885" y="68034"/>
                    <a:pt x="56853" y="66400"/>
                  </a:cubicBezTo>
                  <a:cubicBezTo>
                    <a:pt x="59910" y="64710"/>
                    <a:pt x="62591" y="62244"/>
                    <a:pt x="64353" y="59217"/>
                  </a:cubicBezTo>
                  <a:cubicBezTo>
                    <a:pt x="65871" y="56612"/>
                    <a:pt x="67268" y="52390"/>
                    <a:pt x="65267" y="49691"/>
                  </a:cubicBezTo>
                  <a:cubicBezTo>
                    <a:pt x="64347" y="48443"/>
                    <a:pt x="62801" y="47768"/>
                    <a:pt x="61481" y="47034"/>
                  </a:cubicBezTo>
                  <a:cubicBezTo>
                    <a:pt x="59433" y="45893"/>
                    <a:pt x="57784" y="44257"/>
                    <a:pt x="56715" y="42161"/>
                  </a:cubicBezTo>
                  <a:cubicBezTo>
                    <a:pt x="55676" y="40113"/>
                    <a:pt x="55425" y="37760"/>
                    <a:pt x="56053" y="35563"/>
                  </a:cubicBezTo>
                  <a:cubicBezTo>
                    <a:pt x="56578" y="33711"/>
                    <a:pt x="57718" y="32081"/>
                    <a:pt x="58799" y="30510"/>
                  </a:cubicBezTo>
                  <a:cubicBezTo>
                    <a:pt x="60824" y="27559"/>
                    <a:pt x="62795" y="24365"/>
                    <a:pt x="61929" y="20633"/>
                  </a:cubicBezTo>
                  <a:cubicBezTo>
                    <a:pt x="61141" y="17247"/>
                    <a:pt x="57898" y="15222"/>
                    <a:pt x="54763" y="14332"/>
                  </a:cubicBezTo>
                  <a:cubicBezTo>
                    <a:pt x="53405" y="13946"/>
                    <a:pt x="51985" y="13763"/>
                    <a:pt x="50572" y="13763"/>
                  </a:cubicBezTo>
                  <a:cubicBezTo>
                    <a:pt x="50300" y="13763"/>
                    <a:pt x="50029" y="13770"/>
                    <a:pt x="49758" y="13783"/>
                  </a:cubicBezTo>
                  <a:cubicBezTo>
                    <a:pt x="47997" y="13866"/>
                    <a:pt x="46253" y="14159"/>
                    <a:pt x="44480" y="14189"/>
                  </a:cubicBezTo>
                  <a:cubicBezTo>
                    <a:pt x="44398" y="14190"/>
                    <a:pt x="44315" y="14191"/>
                    <a:pt x="44233" y="14191"/>
                  </a:cubicBezTo>
                  <a:cubicBezTo>
                    <a:pt x="42814" y="14191"/>
                    <a:pt x="41388" y="13980"/>
                    <a:pt x="40203" y="13150"/>
                  </a:cubicBezTo>
                  <a:cubicBezTo>
                    <a:pt x="38639" y="12058"/>
                    <a:pt x="38072" y="9985"/>
                    <a:pt x="37749" y="8218"/>
                  </a:cubicBezTo>
                  <a:cubicBezTo>
                    <a:pt x="36339" y="722"/>
                    <a:pt x="27340" y="520"/>
                    <a:pt x="21297" y="77"/>
                  </a:cubicBezTo>
                  <a:cubicBezTo>
                    <a:pt x="20649" y="30"/>
                    <a:pt x="19983" y="1"/>
                    <a:pt x="19310"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5" name="Google Shape;365;p22"/>
            <p:cNvSpPr/>
            <p:nvPr/>
          </p:nvSpPr>
          <p:spPr>
            <a:xfrm>
              <a:off x="3931375" y="3429700"/>
              <a:ext cx="333875" cy="331025"/>
            </a:xfrm>
            <a:custGeom>
              <a:avLst/>
              <a:gdLst/>
              <a:ahLst/>
              <a:cxnLst/>
              <a:rect l="l" t="t" r="r" b="b"/>
              <a:pathLst>
                <a:path w="13355" h="13241" extrusionOk="0">
                  <a:moveTo>
                    <a:pt x="6926" y="233"/>
                  </a:moveTo>
                  <a:cubicBezTo>
                    <a:pt x="7462" y="233"/>
                    <a:pt x="7999" y="315"/>
                    <a:pt x="8517" y="483"/>
                  </a:cubicBezTo>
                  <a:cubicBezTo>
                    <a:pt x="11419" y="1594"/>
                    <a:pt x="12255" y="4796"/>
                    <a:pt x="12583" y="7583"/>
                  </a:cubicBezTo>
                  <a:cubicBezTo>
                    <a:pt x="12832" y="9634"/>
                    <a:pt x="12680" y="13062"/>
                    <a:pt x="10070" y="13062"/>
                  </a:cubicBezTo>
                  <a:cubicBezTo>
                    <a:pt x="9914" y="13062"/>
                    <a:pt x="9748" y="13049"/>
                    <a:pt x="9573" y="13024"/>
                  </a:cubicBezTo>
                  <a:cubicBezTo>
                    <a:pt x="7848" y="12767"/>
                    <a:pt x="7250" y="10743"/>
                    <a:pt x="5602" y="10278"/>
                  </a:cubicBezTo>
                  <a:cubicBezTo>
                    <a:pt x="5331" y="10200"/>
                    <a:pt x="5054" y="10172"/>
                    <a:pt x="4773" y="10172"/>
                  </a:cubicBezTo>
                  <a:cubicBezTo>
                    <a:pt x="4064" y="10172"/>
                    <a:pt x="3330" y="10349"/>
                    <a:pt x="2619" y="10349"/>
                  </a:cubicBezTo>
                  <a:cubicBezTo>
                    <a:pt x="2462" y="10349"/>
                    <a:pt x="2305" y="10340"/>
                    <a:pt x="2151" y="10319"/>
                  </a:cubicBezTo>
                  <a:cubicBezTo>
                    <a:pt x="932" y="10152"/>
                    <a:pt x="521" y="9178"/>
                    <a:pt x="706" y="8079"/>
                  </a:cubicBezTo>
                  <a:cubicBezTo>
                    <a:pt x="849" y="7219"/>
                    <a:pt x="1279" y="6414"/>
                    <a:pt x="1517" y="5577"/>
                  </a:cubicBezTo>
                  <a:cubicBezTo>
                    <a:pt x="1840" y="4449"/>
                    <a:pt x="2109" y="3344"/>
                    <a:pt x="2778" y="2365"/>
                  </a:cubicBezTo>
                  <a:cubicBezTo>
                    <a:pt x="3724" y="979"/>
                    <a:pt x="5313" y="233"/>
                    <a:pt x="6926" y="233"/>
                  </a:cubicBezTo>
                  <a:close/>
                  <a:moveTo>
                    <a:pt x="6930" y="0"/>
                  </a:moveTo>
                  <a:cubicBezTo>
                    <a:pt x="5751" y="0"/>
                    <a:pt x="4603" y="397"/>
                    <a:pt x="3625" y="1147"/>
                  </a:cubicBezTo>
                  <a:cubicBezTo>
                    <a:pt x="1817" y="2525"/>
                    <a:pt x="1660" y="4747"/>
                    <a:pt x="897" y="6723"/>
                  </a:cubicBezTo>
                  <a:cubicBezTo>
                    <a:pt x="449" y="7883"/>
                    <a:pt x="1" y="9363"/>
                    <a:pt x="1195" y="10212"/>
                  </a:cubicBezTo>
                  <a:cubicBezTo>
                    <a:pt x="1627" y="10516"/>
                    <a:pt x="2157" y="10604"/>
                    <a:pt x="2693" y="10604"/>
                  </a:cubicBezTo>
                  <a:cubicBezTo>
                    <a:pt x="3145" y="10604"/>
                    <a:pt x="3601" y="10542"/>
                    <a:pt x="4008" y="10493"/>
                  </a:cubicBezTo>
                  <a:cubicBezTo>
                    <a:pt x="4273" y="10462"/>
                    <a:pt x="4535" y="10440"/>
                    <a:pt x="4794" y="10440"/>
                  </a:cubicBezTo>
                  <a:cubicBezTo>
                    <a:pt x="5284" y="10440"/>
                    <a:pt x="5762" y="10518"/>
                    <a:pt x="6224" y="10761"/>
                  </a:cubicBezTo>
                  <a:cubicBezTo>
                    <a:pt x="6726" y="11023"/>
                    <a:pt x="7114" y="11519"/>
                    <a:pt x="7484" y="11937"/>
                  </a:cubicBezTo>
                  <a:cubicBezTo>
                    <a:pt x="8247" y="12796"/>
                    <a:pt x="9205" y="13241"/>
                    <a:pt x="10100" y="13241"/>
                  </a:cubicBezTo>
                  <a:cubicBezTo>
                    <a:pt x="11228" y="13241"/>
                    <a:pt x="12257" y="12534"/>
                    <a:pt x="12673" y="11059"/>
                  </a:cubicBezTo>
                  <a:cubicBezTo>
                    <a:pt x="13354" y="8611"/>
                    <a:pt x="12679" y="5584"/>
                    <a:pt x="11718" y="3302"/>
                  </a:cubicBezTo>
                  <a:cubicBezTo>
                    <a:pt x="11115" y="1877"/>
                    <a:pt x="10043" y="828"/>
                    <a:pt x="8592" y="266"/>
                  </a:cubicBezTo>
                  <a:lnTo>
                    <a:pt x="8592" y="266"/>
                  </a:lnTo>
                  <a:cubicBezTo>
                    <a:pt x="8589" y="264"/>
                    <a:pt x="8586" y="263"/>
                    <a:pt x="8583" y="262"/>
                  </a:cubicBezTo>
                  <a:lnTo>
                    <a:pt x="8583" y="262"/>
                  </a:lnTo>
                  <a:cubicBezTo>
                    <a:pt x="8583" y="262"/>
                    <a:pt x="8583" y="262"/>
                    <a:pt x="8583" y="262"/>
                  </a:cubicBezTo>
                  <a:cubicBezTo>
                    <a:pt x="8581" y="262"/>
                    <a:pt x="8579" y="261"/>
                    <a:pt x="8578" y="261"/>
                  </a:cubicBezTo>
                  <a:lnTo>
                    <a:pt x="8578" y="261"/>
                  </a:lnTo>
                  <a:cubicBezTo>
                    <a:pt x="8031" y="85"/>
                    <a:pt x="7477" y="0"/>
                    <a:pt x="693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6" name="Google Shape;366;p22"/>
            <p:cNvSpPr/>
            <p:nvPr/>
          </p:nvSpPr>
          <p:spPr>
            <a:xfrm>
              <a:off x="3868400" y="3358575"/>
              <a:ext cx="452800" cy="443300"/>
            </a:xfrm>
            <a:custGeom>
              <a:avLst/>
              <a:gdLst/>
              <a:ahLst/>
              <a:cxnLst/>
              <a:rect l="l" t="t" r="r" b="b"/>
              <a:pathLst>
                <a:path w="18112" h="17732" extrusionOk="0">
                  <a:moveTo>
                    <a:pt x="8656" y="654"/>
                  </a:moveTo>
                  <a:cubicBezTo>
                    <a:pt x="9576" y="654"/>
                    <a:pt x="10455" y="889"/>
                    <a:pt x="11119" y="1483"/>
                  </a:cubicBezTo>
                  <a:cubicBezTo>
                    <a:pt x="12558" y="2826"/>
                    <a:pt x="14606" y="3269"/>
                    <a:pt x="15796" y="4887"/>
                  </a:cubicBezTo>
                  <a:cubicBezTo>
                    <a:pt x="17414" y="7084"/>
                    <a:pt x="16971" y="9683"/>
                    <a:pt x="16613" y="12191"/>
                  </a:cubicBezTo>
                  <a:cubicBezTo>
                    <a:pt x="16464" y="13259"/>
                    <a:pt x="16428" y="14334"/>
                    <a:pt x="16226" y="15391"/>
                  </a:cubicBezTo>
                  <a:cubicBezTo>
                    <a:pt x="16124" y="15910"/>
                    <a:pt x="15992" y="16263"/>
                    <a:pt x="15496" y="16514"/>
                  </a:cubicBezTo>
                  <a:cubicBezTo>
                    <a:pt x="14942" y="16800"/>
                    <a:pt x="14338" y="16992"/>
                    <a:pt x="13718" y="17045"/>
                  </a:cubicBezTo>
                  <a:cubicBezTo>
                    <a:pt x="13577" y="17058"/>
                    <a:pt x="13437" y="17064"/>
                    <a:pt x="13300" y="17064"/>
                  </a:cubicBezTo>
                  <a:cubicBezTo>
                    <a:pt x="11021" y="17064"/>
                    <a:pt x="9253" y="15369"/>
                    <a:pt x="7219" y="14592"/>
                  </a:cubicBezTo>
                  <a:cubicBezTo>
                    <a:pt x="6605" y="14360"/>
                    <a:pt x="6006" y="14293"/>
                    <a:pt x="5393" y="14293"/>
                  </a:cubicBezTo>
                  <a:cubicBezTo>
                    <a:pt x="4962" y="14293"/>
                    <a:pt x="4525" y="14326"/>
                    <a:pt x="4072" y="14358"/>
                  </a:cubicBezTo>
                  <a:cubicBezTo>
                    <a:pt x="3936" y="14369"/>
                    <a:pt x="3799" y="14374"/>
                    <a:pt x="3661" y="14374"/>
                  </a:cubicBezTo>
                  <a:cubicBezTo>
                    <a:pt x="2613" y="14374"/>
                    <a:pt x="1538" y="14046"/>
                    <a:pt x="1111" y="12991"/>
                  </a:cubicBezTo>
                  <a:cubicBezTo>
                    <a:pt x="323" y="11044"/>
                    <a:pt x="2258" y="9783"/>
                    <a:pt x="2682" y="8106"/>
                  </a:cubicBezTo>
                  <a:cubicBezTo>
                    <a:pt x="2938" y="7073"/>
                    <a:pt x="2812" y="5985"/>
                    <a:pt x="2854" y="4929"/>
                  </a:cubicBezTo>
                  <a:cubicBezTo>
                    <a:pt x="2914" y="3490"/>
                    <a:pt x="3846" y="2402"/>
                    <a:pt x="5028" y="1693"/>
                  </a:cubicBezTo>
                  <a:cubicBezTo>
                    <a:pt x="6000" y="1114"/>
                    <a:pt x="7369" y="654"/>
                    <a:pt x="8656" y="654"/>
                  </a:cubicBezTo>
                  <a:close/>
                  <a:moveTo>
                    <a:pt x="8746" y="1"/>
                  </a:moveTo>
                  <a:cubicBezTo>
                    <a:pt x="7933" y="1"/>
                    <a:pt x="7102" y="165"/>
                    <a:pt x="6329" y="396"/>
                  </a:cubicBezTo>
                  <a:cubicBezTo>
                    <a:pt x="4425" y="969"/>
                    <a:pt x="2759" y="2206"/>
                    <a:pt x="2263" y="4201"/>
                  </a:cubicBezTo>
                  <a:cubicBezTo>
                    <a:pt x="1958" y="5406"/>
                    <a:pt x="2239" y="6702"/>
                    <a:pt x="2018" y="7927"/>
                  </a:cubicBezTo>
                  <a:cubicBezTo>
                    <a:pt x="1833" y="8948"/>
                    <a:pt x="890" y="9706"/>
                    <a:pt x="525" y="10686"/>
                  </a:cubicBezTo>
                  <a:cubicBezTo>
                    <a:pt x="0" y="12084"/>
                    <a:pt x="281" y="13672"/>
                    <a:pt x="1547" y="14543"/>
                  </a:cubicBezTo>
                  <a:cubicBezTo>
                    <a:pt x="2147" y="14955"/>
                    <a:pt x="2891" y="15059"/>
                    <a:pt x="3617" y="15059"/>
                  </a:cubicBezTo>
                  <a:cubicBezTo>
                    <a:pt x="3881" y="15059"/>
                    <a:pt x="4143" y="15045"/>
                    <a:pt x="4394" y="15027"/>
                  </a:cubicBezTo>
                  <a:cubicBezTo>
                    <a:pt x="4762" y="14999"/>
                    <a:pt x="5122" y="14970"/>
                    <a:pt x="5482" y="14970"/>
                  </a:cubicBezTo>
                  <a:cubicBezTo>
                    <a:pt x="5823" y="14970"/>
                    <a:pt x="6163" y="14997"/>
                    <a:pt x="6509" y="15075"/>
                  </a:cubicBezTo>
                  <a:cubicBezTo>
                    <a:pt x="7202" y="15230"/>
                    <a:pt x="7829" y="15672"/>
                    <a:pt x="8432" y="16031"/>
                  </a:cubicBezTo>
                  <a:cubicBezTo>
                    <a:pt x="9891" y="16901"/>
                    <a:pt x="11654" y="17731"/>
                    <a:pt x="13399" y="17731"/>
                  </a:cubicBezTo>
                  <a:cubicBezTo>
                    <a:pt x="13869" y="17731"/>
                    <a:pt x="14337" y="17671"/>
                    <a:pt x="14798" y="17536"/>
                  </a:cubicBezTo>
                  <a:cubicBezTo>
                    <a:pt x="15466" y="17338"/>
                    <a:pt x="16262" y="17034"/>
                    <a:pt x="16631" y="16419"/>
                  </a:cubicBezTo>
                  <a:cubicBezTo>
                    <a:pt x="17097" y="15667"/>
                    <a:pt x="17079" y="14405"/>
                    <a:pt x="17157" y="13558"/>
                  </a:cubicBezTo>
                  <a:cubicBezTo>
                    <a:pt x="17390" y="11001"/>
                    <a:pt x="18112" y="8501"/>
                    <a:pt x="17175" y="6004"/>
                  </a:cubicBezTo>
                  <a:cubicBezTo>
                    <a:pt x="16786" y="4976"/>
                    <a:pt x="16124" y="4027"/>
                    <a:pt x="15276" y="3328"/>
                  </a:cubicBezTo>
                  <a:cubicBezTo>
                    <a:pt x="14146" y="2407"/>
                    <a:pt x="12711" y="2019"/>
                    <a:pt x="11621" y="1015"/>
                  </a:cubicBezTo>
                  <a:lnTo>
                    <a:pt x="11621" y="1015"/>
                  </a:lnTo>
                  <a:cubicBezTo>
                    <a:pt x="11615" y="1009"/>
                    <a:pt x="11610" y="1004"/>
                    <a:pt x="11604" y="999"/>
                  </a:cubicBezTo>
                  <a:lnTo>
                    <a:pt x="11604" y="999"/>
                  </a:lnTo>
                  <a:cubicBezTo>
                    <a:pt x="11604" y="999"/>
                    <a:pt x="11604" y="999"/>
                    <a:pt x="11604" y="999"/>
                  </a:cubicBezTo>
                  <a:cubicBezTo>
                    <a:pt x="11598" y="994"/>
                    <a:pt x="11592" y="988"/>
                    <a:pt x="11586" y="984"/>
                  </a:cubicBezTo>
                  <a:lnTo>
                    <a:pt x="11586" y="984"/>
                  </a:lnTo>
                  <a:cubicBezTo>
                    <a:pt x="10773" y="263"/>
                    <a:pt x="9774" y="1"/>
                    <a:pt x="8746"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7" name="Google Shape;367;p22"/>
            <p:cNvSpPr/>
            <p:nvPr/>
          </p:nvSpPr>
          <p:spPr>
            <a:xfrm>
              <a:off x="3813000" y="3298525"/>
              <a:ext cx="548375" cy="560550"/>
            </a:xfrm>
            <a:custGeom>
              <a:avLst/>
              <a:gdLst/>
              <a:ahLst/>
              <a:cxnLst/>
              <a:rect l="l" t="t" r="r" b="b"/>
              <a:pathLst>
                <a:path w="21935" h="22422" extrusionOk="0">
                  <a:moveTo>
                    <a:pt x="10194" y="190"/>
                  </a:moveTo>
                  <a:cubicBezTo>
                    <a:pt x="11607" y="190"/>
                    <a:pt x="12972" y="562"/>
                    <a:pt x="13770" y="1716"/>
                  </a:cubicBezTo>
                  <a:lnTo>
                    <a:pt x="13770" y="1716"/>
                  </a:lnTo>
                  <a:cubicBezTo>
                    <a:pt x="13770" y="1716"/>
                    <a:pt x="13771" y="1717"/>
                    <a:pt x="13771" y="1717"/>
                  </a:cubicBezTo>
                  <a:cubicBezTo>
                    <a:pt x="13771" y="1717"/>
                    <a:pt x="13771" y="1717"/>
                    <a:pt x="13771" y="1717"/>
                  </a:cubicBezTo>
                  <a:lnTo>
                    <a:pt x="13771" y="1717"/>
                  </a:lnTo>
                  <a:cubicBezTo>
                    <a:pt x="13771" y="1717"/>
                    <a:pt x="13771" y="1717"/>
                    <a:pt x="13771" y="1717"/>
                  </a:cubicBezTo>
                  <a:lnTo>
                    <a:pt x="13771" y="1717"/>
                  </a:lnTo>
                  <a:cubicBezTo>
                    <a:pt x="14953" y="3478"/>
                    <a:pt x="16656" y="3616"/>
                    <a:pt x="18465" y="4393"/>
                  </a:cubicBezTo>
                  <a:cubicBezTo>
                    <a:pt x="20771" y="5377"/>
                    <a:pt x="21874" y="7898"/>
                    <a:pt x="21659" y="10286"/>
                  </a:cubicBezTo>
                  <a:cubicBezTo>
                    <a:pt x="21541" y="11565"/>
                    <a:pt x="21058" y="12794"/>
                    <a:pt x="20777" y="14043"/>
                  </a:cubicBezTo>
                  <a:cubicBezTo>
                    <a:pt x="20496" y="15285"/>
                    <a:pt x="20532" y="16592"/>
                    <a:pt x="20628" y="17854"/>
                  </a:cubicBezTo>
                  <a:cubicBezTo>
                    <a:pt x="20656" y="18254"/>
                    <a:pt x="20716" y="18648"/>
                    <a:pt x="20800" y="19042"/>
                  </a:cubicBezTo>
                  <a:cubicBezTo>
                    <a:pt x="20956" y="19753"/>
                    <a:pt x="20592" y="20104"/>
                    <a:pt x="20132" y="20605"/>
                  </a:cubicBezTo>
                  <a:cubicBezTo>
                    <a:pt x="19259" y="21561"/>
                    <a:pt x="18005" y="22016"/>
                    <a:pt x="16745" y="22159"/>
                  </a:cubicBezTo>
                  <a:cubicBezTo>
                    <a:pt x="16528" y="22183"/>
                    <a:pt x="16311" y="22194"/>
                    <a:pt x="16095" y="22194"/>
                  </a:cubicBezTo>
                  <a:cubicBezTo>
                    <a:pt x="15014" y="22194"/>
                    <a:pt x="13939" y="21910"/>
                    <a:pt x="12960" y="21478"/>
                  </a:cubicBezTo>
                  <a:cubicBezTo>
                    <a:pt x="11825" y="20982"/>
                    <a:pt x="10982" y="20122"/>
                    <a:pt x="10022" y="19381"/>
                  </a:cubicBezTo>
                  <a:cubicBezTo>
                    <a:pt x="9281" y="18814"/>
                    <a:pt x="8462" y="18342"/>
                    <a:pt x="7506" y="18271"/>
                  </a:cubicBezTo>
                  <a:cubicBezTo>
                    <a:pt x="7319" y="18256"/>
                    <a:pt x="7131" y="18250"/>
                    <a:pt x="6944" y="18250"/>
                  </a:cubicBezTo>
                  <a:cubicBezTo>
                    <a:pt x="6045" y="18250"/>
                    <a:pt x="5146" y="18389"/>
                    <a:pt x="4253" y="18389"/>
                  </a:cubicBezTo>
                  <a:cubicBezTo>
                    <a:pt x="3819" y="18389"/>
                    <a:pt x="3387" y="18357"/>
                    <a:pt x="2956" y="18259"/>
                  </a:cubicBezTo>
                  <a:cubicBezTo>
                    <a:pt x="544" y="17716"/>
                    <a:pt x="25" y="15029"/>
                    <a:pt x="1070" y="13088"/>
                  </a:cubicBezTo>
                  <a:cubicBezTo>
                    <a:pt x="1530" y="12234"/>
                    <a:pt x="2514" y="11755"/>
                    <a:pt x="2867" y="10831"/>
                  </a:cubicBezTo>
                  <a:cubicBezTo>
                    <a:pt x="3314" y="9666"/>
                    <a:pt x="3303" y="8364"/>
                    <a:pt x="3171" y="7140"/>
                  </a:cubicBezTo>
                  <a:cubicBezTo>
                    <a:pt x="3010" y="5611"/>
                    <a:pt x="2831" y="4172"/>
                    <a:pt x="3672" y="2786"/>
                  </a:cubicBezTo>
                  <a:cubicBezTo>
                    <a:pt x="4378" y="1628"/>
                    <a:pt x="5739" y="1042"/>
                    <a:pt x="6987" y="691"/>
                  </a:cubicBezTo>
                  <a:cubicBezTo>
                    <a:pt x="7913" y="426"/>
                    <a:pt x="9069" y="190"/>
                    <a:pt x="10194" y="190"/>
                  </a:cubicBezTo>
                  <a:close/>
                  <a:moveTo>
                    <a:pt x="10171" y="0"/>
                  </a:moveTo>
                  <a:cubicBezTo>
                    <a:pt x="9948" y="0"/>
                    <a:pt x="9726" y="8"/>
                    <a:pt x="9507" y="21"/>
                  </a:cubicBezTo>
                  <a:cubicBezTo>
                    <a:pt x="7829" y="123"/>
                    <a:pt x="5847" y="523"/>
                    <a:pt x="4496" y="1587"/>
                  </a:cubicBezTo>
                  <a:cubicBezTo>
                    <a:pt x="2569" y="3109"/>
                    <a:pt x="2741" y="5223"/>
                    <a:pt x="2974" y="7444"/>
                  </a:cubicBezTo>
                  <a:cubicBezTo>
                    <a:pt x="3123" y="8872"/>
                    <a:pt x="3063" y="10490"/>
                    <a:pt x="2060" y="11595"/>
                  </a:cubicBezTo>
                  <a:cubicBezTo>
                    <a:pt x="1409" y="12311"/>
                    <a:pt x="842" y="12860"/>
                    <a:pt x="508" y="13792"/>
                  </a:cubicBezTo>
                  <a:cubicBezTo>
                    <a:pt x="0" y="15184"/>
                    <a:pt x="353" y="16784"/>
                    <a:pt x="1464" y="17769"/>
                  </a:cubicBezTo>
                  <a:cubicBezTo>
                    <a:pt x="2253" y="18465"/>
                    <a:pt x="3196" y="18631"/>
                    <a:pt x="4185" y="18631"/>
                  </a:cubicBezTo>
                  <a:cubicBezTo>
                    <a:pt x="5083" y="18631"/>
                    <a:pt x="6019" y="18494"/>
                    <a:pt x="6909" y="18494"/>
                  </a:cubicBezTo>
                  <a:cubicBezTo>
                    <a:pt x="7315" y="18494"/>
                    <a:pt x="7713" y="18523"/>
                    <a:pt x="8092" y="18606"/>
                  </a:cubicBezTo>
                  <a:cubicBezTo>
                    <a:pt x="9286" y="18868"/>
                    <a:pt x="10194" y="19836"/>
                    <a:pt x="11102" y="20583"/>
                  </a:cubicBezTo>
                  <a:cubicBezTo>
                    <a:pt x="11956" y="21281"/>
                    <a:pt x="12930" y="21776"/>
                    <a:pt x="13980" y="22105"/>
                  </a:cubicBezTo>
                  <a:cubicBezTo>
                    <a:pt x="14650" y="22314"/>
                    <a:pt x="15356" y="22421"/>
                    <a:pt x="16061" y="22421"/>
                  </a:cubicBezTo>
                  <a:cubicBezTo>
                    <a:pt x="17304" y="22421"/>
                    <a:pt x="18543" y="22088"/>
                    <a:pt x="19576" y="21394"/>
                  </a:cubicBezTo>
                  <a:cubicBezTo>
                    <a:pt x="20090" y="21048"/>
                    <a:pt x="20807" y="20445"/>
                    <a:pt x="21022" y="19842"/>
                  </a:cubicBezTo>
                  <a:cubicBezTo>
                    <a:pt x="21284" y="19095"/>
                    <a:pt x="20865" y="18044"/>
                    <a:pt x="20818" y="17273"/>
                  </a:cubicBezTo>
                  <a:cubicBezTo>
                    <a:pt x="20735" y="15781"/>
                    <a:pt x="20896" y="14384"/>
                    <a:pt x="21290" y="12945"/>
                  </a:cubicBezTo>
                  <a:cubicBezTo>
                    <a:pt x="21612" y="11755"/>
                    <a:pt x="21929" y="10603"/>
                    <a:pt x="21935" y="9362"/>
                  </a:cubicBezTo>
                  <a:cubicBezTo>
                    <a:pt x="21935" y="7504"/>
                    <a:pt x="20926" y="5807"/>
                    <a:pt x="19474" y="4715"/>
                  </a:cubicBezTo>
                  <a:cubicBezTo>
                    <a:pt x="18746" y="4166"/>
                    <a:pt x="17910" y="3951"/>
                    <a:pt x="17050" y="3693"/>
                  </a:cubicBezTo>
                  <a:cubicBezTo>
                    <a:pt x="15773" y="3307"/>
                    <a:pt x="14729" y="2734"/>
                    <a:pt x="13971" y="1608"/>
                  </a:cubicBezTo>
                  <a:lnTo>
                    <a:pt x="13971" y="1608"/>
                  </a:lnTo>
                  <a:cubicBezTo>
                    <a:pt x="13971" y="1606"/>
                    <a:pt x="13970" y="1605"/>
                    <a:pt x="13969" y="1604"/>
                  </a:cubicBezTo>
                  <a:lnTo>
                    <a:pt x="13969" y="1604"/>
                  </a:lnTo>
                  <a:cubicBezTo>
                    <a:pt x="13969" y="1604"/>
                    <a:pt x="13969" y="1604"/>
                    <a:pt x="13969" y="1604"/>
                  </a:cubicBezTo>
                  <a:cubicBezTo>
                    <a:pt x="13094" y="335"/>
                    <a:pt x="11624" y="0"/>
                    <a:pt x="10171"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8" name="Google Shape;368;p22"/>
            <p:cNvSpPr/>
            <p:nvPr/>
          </p:nvSpPr>
          <p:spPr>
            <a:xfrm>
              <a:off x="3732675" y="3229850"/>
              <a:ext cx="698150" cy="698625"/>
            </a:xfrm>
            <a:custGeom>
              <a:avLst/>
              <a:gdLst/>
              <a:ahLst/>
              <a:cxnLst/>
              <a:rect l="l" t="t" r="r" b="b"/>
              <a:pathLst>
                <a:path w="27926" h="27945" extrusionOk="0">
                  <a:moveTo>
                    <a:pt x="12536" y="267"/>
                  </a:moveTo>
                  <a:cubicBezTo>
                    <a:pt x="14465" y="267"/>
                    <a:pt x="16398" y="733"/>
                    <a:pt x="17276" y="2488"/>
                  </a:cubicBezTo>
                  <a:cubicBezTo>
                    <a:pt x="18100" y="4172"/>
                    <a:pt x="19433" y="4858"/>
                    <a:pt x="21218" y="5186"/>
                  </a:cubicBezTo>
                  <a:cubicBezTo>
                    <a:pt x="22149" y="5360"/>
                    <a:pt x="23034" y="5461"/>
                    <a:pt x="23899" y="5861"/>
                  </a:cubicBezTo>
                  <a:cubicBezTo>
                    <a:pt x="24927" y="6333"/>
                    <a:pt x="25787" y="7115"/>
                    <a:pt x="26402" y="8047"/>
                  </a:cubicBezTo>
                  <a:cubicBezTo>
                    <a:pt x="27925" y="10353"/>
                    <a:pt x="26915" y="12903"/>
                    <a:pt x="26062" y="15219"/>
                  </a:cubicBezTo>
                  <a:cubicBezTo>
                    <a:pt x="25285" y="17321"/>
                    <a:pt x="25189" y="19626"/>
                    <a:pt x="26013" y="21740"/>
                  </a:cubicBezTo>
                  <a:cubicBezTo>
                    <a:pt x="26151" y="22098"/>
                    <a:pt x="26360" y="22409"/>
                    <a:pt x="26557" y="22732"/>
                  </a:cubicBezTo>
                  <a:cubicBezTo>
                    <a:pt x="26958" y="23388"/>
                    <a:pt x="26707" y="23920"/>
                    <a:pt x="26385" y="24542"/>
                  </a:cubicBezTo>
                  <a:cubicBezTo>
                    <a:pt x="25876" y="25521"/>
                    <a:pt x="25004" y="26249"/>
                    <a:pt x="24067" y="26786"/>
                  </a:cubicBezTo>
                  <a:cubicBezTo>
                    <a:pt x="22947" y="27431"/>
                    <a:pt x="21664" y="27733"/>
                    <a:pt x="20379" y="27733"/>
                  </a:cubicBezTo>
                  <a:cubicBezTo>
                    <a:pt x="19390" y="27733"/>
                    <a:pt x="18399" y="27554"/>
                    <a:pt x="17480" y="27216"/>
                  </a:cubicBezTo>
                  <a:cubicBezTo>
                    <a:pt x="15324" y="26428"/>
                    <a:pt x="14153" y="24452"/>
                    <a:pt x="12345" y="23186"/>
                  </a:cubicBezTo>
                  <a:cubicBezTo>
                    <a:pt x="11385" y="22513"/>
                    <a:pt x="10322" y="22338"/>
                    <a:pt x="9227" y="22338"/>
                  </a:cubicBezTo>
                  <a:cubicBezTo>
                    <a:pt x="8043" y="22338"/>
                    <a:pt x="6821" y="22542"/>
                    <a:pt x="5650" y="22542"/>
                  </a:cubicBezTo>
                  <a:cubicBezTo>
                    <a:pt x="5600" y="22542"/>
                    <a:pt x="5551" y="22542"/>
                    <a:pt x="5501" y="22541"/>
                  </a:cubicBezTo>
                  <a:cubicBezTo>
                    <a:pt x="1899" y="22481"/>
                    <a:pt x="0" y="18468"/>
                    <a:pt x="2359" y="15698"/>
                  </a:cubicBezTo>
                  <a:cubicBezTo>
                    <a:pt x="2795" y="15190"/>
                    <a:pt x="3357" y="14796"/>
                    <a:pt x="3823" y="14317"/>
                  </a:cubicBezTo>
                  <a:cubicBezTo>
                    <a:pt x="4313" y="13810"/>
                    <a:pt x="4564" y="13189"/>
                    <a:pt x="4724" y="12520"/>
                  </a:cubicBezTo>
                  <a:cubicBezTo>
                    <a:pt x="5101" y="10979"/>
                    <a:pt x="4867" y="9325"/>
                    <a:pt x="4605" y="7790"/>
                  </a:cubicBezTo>
                  <a:cubicBezTo>
                    <a:pt x="4264" y="5825"/>
                    <a:pt x="4175" y="3742"/>
                    <a:pt x="5667" y="2207"/>
                  </a:cubicBezTo>
                  <a:cubicBezTo>
                    <a:pt x="6689" y="1156"/>
                    <a:pt x="8247" y="762"/>
                    <a:pt x="9639" y="535"/>
                  </a:cubicBezTo>
                  <a:cubicBezTo>
                    <a:pt x="10500" y="397"/>
                    <a:pt x="11517" y="267"/>
                    <a:pt x="12536" y="267"/>
                  </a:cubicBezTo>
                  <a:close/>
                  <a:moveTo>
                    <a:pt x="12449" y="1"/>
                  </a:moveTo>
                  <a:cubicBezTo>
                    <a:pt x="10941" y="1"/>
                    <a:pt x="9403" y="289"/>
                    <a:pt x="8235" y="594"/>
                  </a:cubicBezTo>
                  <a:cubicBezTo>
                    <a:pt x="6480" y="1060"/>
                    <a:pt x="5041" y="2088"/>
                    <a:pt x="4413" y="3832"/>
                  </a:cubicBezTo>
                  <a:cubicBezTo>
                    <a:pt x="4055" y="4817"/>
                    <a:pt x="4091" y="5933"/>
                    <a:pt x="4241" y="6955"/>
                  </a:cubicBezTo>
                  <a:cubicBezTo>
                    <a:pt x="4449" y="8394"/>
                    <a:pt x="4713" y="9767"/>
                    <a:pt x="4647" y="11230"/>
                  </a:cubicBezTo>
                  <a:cubicBezTo>
                    <a:pt x="4581" y="12777"/>
                    <a:pt x="4073" y="13834"/>
                    <a:pt x="2927" y="14849"/>
                  </a:cubicBezTo>
                  <a:cubicBezTo>
                    <a:pt x="2216" y="15477"/>
                    <a:pt x="1678" y="16115"/>
                    <a:pt x="1332" y="17005"/>
                  </a:cubicBezTo>
                  <a:cubicBezTo>
                    <a:pt x="758" y="18468"/>
                    <a:pt x="1111" y="20141"/>
                    <a:pt x="2108" y="21323"/>
                  </a:cubicBezTo>
                  <a:cubicBezTo>
                    <a:pt x="3073" y="22472"/>
                    <a:pt x="4472" y="22752"/>
                    <a:pt x="5884" y="22752"/>
                  </a:cubicBezTo>
                  <a:cubicBezTo>
                    <a:pt x="6519" y="22752"/>
                    <a:pt x="7157" y="22695"/>
                    <a:pt x="7758" y="22636"/>
                  </a:cubicBezTo>
                  <a:cubicBezTo>
                    <a:pt x="8220" y="22591"/>
                    <a:pt x="8680" y="22558"/>
                    <a:pt x="9134" y="22558"/>
                  </a:cubicBezTo>
                  <a:cubicBezTo>
                    <a:pt x="10054" y="22558"/>
                    <a:pt x="10953" y="22692"/>
                    <a:pt x="11813" y="23132"/>
                  </a:cubicBezTo>
                  <a:cubicBezTo>
                    <a:pt x="12822" y="23646"/>
                    <a:pt x="13599" y="24565"/>
                    <a:pt x="14387" y="25359"/>
                  </a:cubicBezTo>
                  <a:cubicBezTo>
                    <a:pt x="16044" y="27028"/>
                    <a:pt x="18185" y="27944"/>
                    <a:pt x="20387" y="27944"/>
                  </a:cubicBezTo>
                  <a:cubicBezTo>
                    <a:pt x="21589" y="27944"/>
                    <a:pt x="22808" y="27671"/>
                    <a:pt x="23977" y="27097"/>
                  </a:cubicBezTo>
                  <a:cubicBezTo>
                    <a:pt x="25345" y="26422"/>
                    <a:pt x="26587" y="25174"/>
                    <a:pt x="26994" y="23675"/>
                  </a:cubicBezTo>
                  <a:cubicBezTo>
                    <a:pt x="27143" y="23145"/>
                    <a:pt x="26784" y="22654"/>
                    <a:pt x="26515" y="22230"/>
                  </a:cubicBezTo>
                  <a:cubicBezTo>
                    <a:pt x="25859" y="21185"/>
                    <a:pt x="25715" y="19835"/>
                    <a:pt x="25661" y="18630"/>
                  </a:cubicBezTo>
                  <a:cubicBezTo>
                    <a:pt x="25560" y="16307"/>
                    <a:pt x="26862" y="14330"/>
                    <a:pt x="27322" y="12115"/>
                  </a:cubicBezTo>
                  <a:cubicBezTo>
                    <a:pt x="27674" y="10400"/>
                    <a:pt x="27244" y="8698"/>
                    <a:pt x="26162" y="7330"/>
                  </a:cubicBezTo>
                  <a:cubicBezTo>
                    <a:pt x="25202" y="6112"/>
                    <a:pt x="23733" y="5365"/>
                    <a:pt x="22215" y="5122"/>
                  </a:cubicBezTo>
                  <a:cubicBezTo>
                    <a:pt x="20174" y="4792"/>
                    <a:pt x="18461" y="4381"/>
                    <a:pt x="17476" y="2372"/>
                  </a:cubicBezTo>
                  <a:lnTo>
                    <a:pt x="17476" y="2372"/>
                  </a:lnTo>
                  <a:cubicBezTo>
                    <a:pt x="17475" y="2371"/>
                    <a:pt x="17475" y="2370"/>
                    <a:pt x="17474" y="2369"/>
                  </a:cubicBezTo>
                  <a:lnTo>
                    <a:pt x="17474" y="2369"/>
                  </a:lnTo>
                  <a:cubicBezTo>
                    <a:pt x="17474" y="2369"/>
                    <a:pt x="17474" y="2369"/>
                    <a:pt x="17474" y="2369"/>
                  </a:cubicBezTo>
                  <a:cubicBezTo>
                    <a:pt x="17474" y="2368"/>
                    <a:pt x="17474" y="2368"/>
                    <a:pt x="17474" y="2368"/>
                  </a:cubicBezTo>
                  <a:lnTo>
                    <a:pt x="17474" y="2368"/>
                  </a:lnTo>
                  <a:cubicBezTo>
                    <a:pt x="16562" y="552"/>
                    <a:pt x="14534" y="1"/>
                    <a:pt x="12449"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9" name="Google Shape;369;p22"/>
            <p:cNvSpPr/>
            <p:nvPr/>
          </p:nvSpPr>
          <p:spPr>
            <a:xfrm>
              <a:off x="3685800" y="3158075"/>
              <a:ext cx="805175" cy="847900"/>
            </a:xfrm>
            <a:custGeom>
              <a:avLst/>
              <a:gdLst/>
              <a:ahLst/>
              <a:cxnLst/>
              <a:rect l="l" t="t" r="r" b="b"/>
              <a:pathLst>
                <a:path w="32207" h="33916" extrusionOk="0">
                  <a:moveTo>
                    <a:pt x="12740" y="665"/>
                  </a:moveTo>
                  <a:cubicBezTo>
                    <a:pt x="13388" y="665"/>
                    <a:pt x="14015" y="694"/>
                    <a:pt x="14595" y="736"/>
                  </a:cubicBezTo>
                  <a:cubicBezTo>
                    <a:pt x="16464" y="880"/>
                    <a:pt x="18471" y="1519"/>
                    <a:pt x="19212" y="3412"/>
                  </a:cubicBezTo>
                  <a:cubicBezTo>
                    <a:pt x="19839" y="5042"/>
                    <a:pt x="20865" y="6141"/>
                    <a:pt x="22585" y="6571"/>
                  </a:cubicBezTo>
                  <a:cubicBezTo>
                    <a:pt x="24377" y="7018"/>
                    <a:pt x="26187" y="6775"/>
                    <a:pt x="27894" y="7591"/>
                  </a:cubicBezTo>
                  <a:cubicBezTo>
                    <a:pt x="29901" y="8542"/>
                    <a:pt x="31179" y="10416"/>
                    <a:pt x="31155" y="12651"/>
                  </a:cubicBezTo>
                  <a:cubicBezTo>
                    <a:pt x="31132" y="14889"/>
                    <a:pt x="29650" y="16836"/>
                    <a:pt x="29005" y="18914"/>
                  </a:cubicBezTo>
                  <a:cubicBezTo>
                    <a:pt x="28390" y="20928"/>
                    <a:pt x="28725" y="23298"/>
                    <a:pt x="29740" y="25120"/>
                  </a:cubicBezTo>
                  <a:cubicBezTo>
                    <a:pt x="30151" y="25859"/>
                    <a:pt x="31019" y="26367"/>
                    <a:pt x="31298" y="27162"/>
                  </a:cubicBezTo>
                  <a:cubicBezTo>
                    <a:pt x="31628" y="28105"/>
                    <a:pt x="30677" y="29503"/>
                    <a:pt x="30116" y="30208"/>
                  </a:cubicBezTo>
                  <a:cubicBezTo>
                    <a:pt x="28538" y="32195"/>
                    <a:pt x="25987" y="33224"/>
                    <a:pt x="23459" y="33224"/>
                  </a:cubicBezTo>
                  <a:cubicBezTo>
                    <a:pt x="21892" y="33224"/>
                    <a:pt x="20334" y="32829"/>
                    <a:pt x="19021" y="32022"/>
                  </a:cubicBezTo>
                  <a:cubicBezTo>
                    <a:pt x="17241" y="30930"/>
                    <a:pt x="16160" y="29013"/>
                    <a:pt x="14559" y="27700"/>
                  </a:cubicBezTo>
                  <a:cubicBezTo>
                    <a:pt x="13252" y="26620"/>
                    <a:pt x="11739" y="26320"/>
                    <a:pt x="10162" y="26320"/>
                  </a:cubicBezTo>
                  <a:cubicBezTo>
                    <a:pt x="9514" y="26320"/>
                    <a:pt x="8855" y="26371"/>
                    <a:pt x="8194" y="26438"/>
                  </a:cubicBezTo>
                  <a:cubicBezTo>
                    <a:pt x="7569" y="26502"/>
                    <a:pt x="6936" y="26550"/>
                    <a:pt x="6315" y="26550"/>
                  </a:cubicBezTo>
                  <a:cubicBezTo>
                    <a:pt x="4465" y="26550"/>
                    <a:pt x="2720" y="26121"/>
                    <a:pt x="1607" y="24373"/>
                  </a:cubicBezTo>
                  <a:cubicBezTo>
                    <a:pt x="389" y="22468"/>
                    <a:pt x="985" y="20104"/>
                    <a:pt x="2592" y="18657"/>
                  </a:cubicBezTo>
                  <a:cubicBezTo>
                    <a:pt x="3297" y="18025"/>
                    <a:pt x="4038" y="17494"/>
                    <a:pt x="4598" y="16717"/>
                  </a:cubicBezTo>
                  <a:cubicBezTo>
                    <a:pt x="5249" y="15804"/>
                    <a:pt x="5369" y="14578"/>
                    <a:pt x="5428" y="13498"/>
                  </a:cubicBezTo>
                  <a:cubicBezTo>
                    <a:pt x="5560" y="10924"/>
                    <a:pt x="4581" y="8517"/>
                    <a:pt x="4617" y="5962"/>
                  </a:cubicBezTo>
                  <a:cubicBezTo>
                    <a:pt x="4688" y="1583"/>
                    <a:pt x="9049" y="665"/>
                    <a:pt x="12740" y="665"/>
                  </a:cubicBezTo>
                  <a:close/>
                  <a:moveTo>
                    <a:pt x="13254" y="0"/>
                  </a:moveTo>
                  <a:cubicBezTo>
                    <a:pt x="12514" y="0"/>
                    <a:pt x="11788" y="40"/>
                    <a:pt x="11119" y="86"/>
                  </a:cubicBezTo>
                  <a:cubicBezTo>
                    <a:pt x="9316" y="205"/>
                    <a:pt x="7465" y="540"/>
                    <a:pt x="5978" y="1621"/>
                  </a:cubicBezTo>
                  <a:cubicBezTo>
                    <a:pt x="4228" y="2892"/>
                    <a:pt x="3798" y="5132"/>
                    <a:pt x="3978" y="7169"/>
                  </a:cubicBezTo>
                  <a:cubicBezTo>
                    <a:pt x="4079" y="8302"/>
                    <a:pt x="4372" y="9413"/>
                    <a:pt x="4575" y="10537"/>
                  </a:cubicBezTo>
                  <a:cubicBezTo>
                    <a:pt x="4826" y="11951"/>
                    <a:pt x="4849" y="13462"/>
                    <a:pt x="4587" y="14884"/>
                  </a:cubicBezTo>
                  <a:cubicBezTo>
                    <a:pt x="4163" y="17194"/>
                    <a:pt x="1709" y="17959"/>
                    <a:pt x="741" y="19953"/>
                  </a:cubicBezTo>
                  <a:cubicBezTo>
                    <a:pt x="0" y="21482"/>
                    <a:pt x="180" y="23274"/>
                    <a:pt x="1009" y="24719"/>
                  </a:cubicBezTo>
                  <a:cubicBezTo>
                    <a:pt x="1965" y="26367"/>
                    <a:pt x="3733" y="27114"/>
                    <a:pt x="5554" y="27257"/>
                  </a:cubicBezTo>
                  <a:cubicBezTo>
                    <a:pt x="5785" y="27274"/>
                    <a:pt x="6016" y="27281"/>
                    <a:pt x="6248" y="27281"/>
                  </a:cubicBezTo>
                  <a:cubicBezTo>
                    <a:pt x="7625" y="27281"/>
                    <a:pt x="9001" y="27020"/>
                    <a:pt x="10348" y="27020"/>
                  </a:cubicBezTo>
                  <a:cubicBezTo>
                    <a:pt x="11445" y="27020"/>
                    <a:pt x="12521" y="27194"/>
                    <a:pt x="13562" y="27824"/>
                  </a:cubicBezTo>
                  <a:cubicBezTo>
                    <a:pt x="15330" y="28894"/>
                    <a:pt x="16405" y="30846"/>
                    <a:pt x="17999" y="32130"/>
                  </a:cubicBezTo>
                  <a:cubicBezTo>
                    <a:pt x="19519" y="33359"/>
                    <a:pt x="21397" y="33915"/>
                    <a:pt x="23295" y="33915"/>
                  </a:cubicBezTo>
                  <a:cubicBezTo>
                    <a:pt x="25058" y="33915"/>
                    <a:pt x="26839" y="33435"/>
                    <a:pt x="28367" y="32566"/>
                  </a:cubicBezTo>
                  <a:cubicBezTo>
                    <a:pt x="29793" y="31760"/>
                    <a:pt x="31066" y="30470"/>
                    <a:pt x="31663" y="28929"/>
                  </a:cubicBezTo>
                  <a:cubicBezTo>
                    <a:pt x="31920" y="28266"/>
                    <a:pt x="32207" y="27430"/>
                    <a:pt x="31871" y="26744"/>
                  </a:cubicBezTo>
                  <a:cubicBezTo>
                    <a:pt x="31466" y="25920"/>
                    <a:pt x="30666" y="25371"/>
                    <a:pt x="30217" y="24558"/>
                  </a:cubicBezTo>
                  <a:cubicBezTo>
                    <a:pt x="28916" y="22229"/>
                    <a:pt x="29346" y="19566"/>
                    <a:pt x="30385" y="17254"/>
                  </a:cubicBezTo>
                  <a:cubicBezTo>
                    <a:pt x="31203" y="15446"/>
                    <a:pt x="32129" y="13564"/>
                    <a:pt x="31771" y="11516"/>
                  </a:cubicBezTo>
                  <a:cubicBezTo>
                    <a:pt x="31322" y="8924"/>
                    <a:pt x="29233" y="7126"/>
                    <a:pt x="26778" y="6439"/>
                  </a:cubicBezTo>
                  <a:cubicBezTo>
                    <a:pt x="25542" y="6094"/>
                    <a:pt x="24222" y="6194"/>
                    <a:pt x="22968" y="5956"/>
                  </a:cubicBezTo>
                  <a:cubicBezTo>
                    <a:pt x="21410" y="5657"/>
                    <a:pt x="20437" y="4685"/>
                    <a:pt x="19876" y="3231"/>
                  </a:cubicBezTo>
                  <a:lnTo>
                    <a:pt x="19876" y="3231"/>
                  </a:lnTo>
                  <a:cubicBezTo>
                    <a:pt x="19876" y="3230"/>
                    <a:pt x="19876" y="3228"/>
                    <a:pt x="19875" y="3227"/>
                  </a:cubicBezTo>
                  <a:lnTo>
                    <a:pt x="19875" y="3227"/>
                  </a:lnTo>
                  <a:cubicBezTo>
                    <a:pt x="19875" y="3227"/>
                    <a:pt x="19875" y="3227"/>
                    <a:pt x="19875" y="3227"/>
                  </a:cubicBezTo>
                  <a:cubicBezTo>
                    <a:pt x="19874" y="3224"/>
                    <a:pt x="19872" y="3220"/>
                    <a:pt x="19871" y="3216"/>
                  </a:cubicBezTo>
                  <a:lnTo>
                    <a:pt x="19871" y="3216"/>
                  </a:lnTo>
                  <a:cubicBezTo>
                    <a:pt x="18805" y="524"/>
                    <a:pt x="15934" y="0"/>
                    <a:pt x="13254"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0" name="Google Shape;370;p22"/>
            <p:cNvSpPr/>
            <p:nvPr/>
          </p:nvSpPr>
          <p:spPr>
            <a:xfrm>
              <a:off x="3630700" y="3095075"/>
              <a:ext cx="936425" cy="977650"/>
            </a:xfrm>
            <a:custGeom>
              <a:avLst/>
              <a:gdLst/>
              <a:ahLst/>
              <a:cxnLst/>
              <a:rect l="l" t="t" r="r" b="b"/>
              <a:pathLst>
                <a:path w="37457" h="39106" extrusionOk="0">
                  <a:moveTo>
                    <a:pt x="13495" y="187"/>
                  </a:moveTo>
                  <a:cubicBezTo>
                    <a:pt x="14556" y="187"/>
                    <a:pt x="15617" y="256"/>
                    <a:pt x="16633" y="373"/>
                  </a:cubicBezTo>
                  <a:cubicBezTo>
                    <a:pt x="18902" y="629"/>
                    <a:pt x="21170" y="1548"/>
                    <a:pt x="21929" y="3890"/>
                  </a:cubicBezTo>
                  <a:cubicBezTo>
                    <a:pt x="22407" y="5406"/>
                    <a:pt x="23219" y="6655"/>
                    <a:pt x="24754" y="7222"/>
                  </a:cubicBezTo>
                  <a:cubicBezTo>
                    <a:pt x="26390" y="7825"/>
                    <a:pt x="28199" y="7479"/>
                    <a:pt x="29890" y="7718"/>
                  </a:cubicBezTo>
                  <a:cubicBezTo>
                    <a:pt x="31831" y="7986"/>
                    <a:pt x="33724" y="8984"/>
                    <a:pt x="34899" y="10566"/>
                  </a:cubicBezTo>
                  <a:cubicBezTo>
                    <a:pt x="36351" y="12512"/>
                    <a:pt x="35993" y="14973"/>
                    <a:pt x="35050" y="17045"/>
                  </a:cubicBezTo>
                  <a:cubicBezTo>
                    <a:pt x="34219" y="18854"/>
                    <a:pt x="33091" y="20502"/>
                    <a:pt x="32815" y="22522"/>
                  </a:cubicBezTo>
                  <a:cubicBezTo>
                    <a:pt x="32565" y="24391"/>
                    <a:pt x="33132" y="26648"/>
                    <a:pt x="34333" y="28117"/>
                  </a:cubicBezTo>
                  <a:cubicBezTo>
                    <a:pt x="34894" y="28804"/>
                    <a:pt x="35623" y="29288"/>
                    <a:pt x="36232" y="29920"/>
                  </a:cubicBezTo>
                  <a:cubicBezTo>
                    <a:pt x="37074" y="30786"/>
                    <a:pt x="36674" y="32094"/>
                    <a:pt x="36297" y="33079"/>
                  </a:cubicBezTo>
                  <a:cubicBezTo>
                    <a:pt x="35587" y="34919"/>
                    <a:pt x="34058" y="36352"/>
                    <a:pt x="32398" y="37331"/>
                  </a:cubicBezTo>
                  <a:cubicBezTo>
                    <a:pt x="30729" y="38321"/>
                    <a:pt x="28789" y="38855"/>
                    <a:pt x="26870" y="38855"/>
                  </a:cubicBezTo>
                  <a:cubicBezTo>
                    <a:pt x="24712" y="38855"/>
                    <a:pt x="22581" y="38180"/>
                    <a:pt x="20890" y="36717"/>
                  </a:cubicBezTo>
                  <a:cubicBezTo>
                    <a:pt x="19343" y="35391"/>
                    <a:pt x="18287" y="33599"/>
                    <a:pt x="16788" y="32219"/>
                  </a:cubicBezTo>
                  <a:cubicBezTo>
                    <a:pt x="15303" y="30851"/>
                    <a:pt x="13486" y="30377"/>
                    <a:pt x="11533" y="30377"/>
                  </a:cubicBezTo>
                  <a:cubicBezTo>
                    <a:pt x="11380" y="30377"/>
                    <a:pt x="11226" y="30380"/>
                    <a:pt x="11072" y="30386"/>
                  </a:cubicBezTo>
                  <a:cubicBezTo>
                    <a:pt x="9617" y="30442"/>
                    <a:pt x="8125" y="30712"/>
                    <a:pt x="6668" y="30712"/>
                  </a:cubicBezTo>
                  <a:cubicBezTo>
                    <a:pt x="5487" y="30712"/>
                    <a:pt x="4330" y="30535"/>
                    <a:pt x="3232" y="29926"/>
                  </a:cubicBezTo>
                  <a:cubicBezTo>
                    <a:pt x="1297" y="28858"/>
                    <a:pt x="222" y="26588"/>
                    <a:pt x="562" y="24421"/>
                  </a:cubicBezTo>
                  <a:cubicBezTo>
                    <a:pt x="945" y="21979"/>
                    <a:pt x="3153" y="21083"/>
                    <a:pt x="4622" y="19410"/>
                  </a:cubicBezTo>
                  <a:cubicBezTo>
                    <a:pt x="6056" y="17774"/>
                    <a:pt x="5991" y="15075"/>
                    <a:pt x="5799" y="13057"/>
                  </a:cubicBezTo>
                  <a:cubicBezTo>
                    <a:pt x="5537" y="10315"/>
                    <a:pt x="4366" y="7729"/>
                    <a:pt x="4886" y="4935"/>
                  </a:cubicBezTo>
                  <a:cubicBezTo>
                    <a:pt x="5405" y="2098"/>
                    <a:pt x="7728" y="831"/>
                    <a:pt x="10362" y="414"/>
                  </a:cubicBezTo>
                  <a:cubicBezTo>
                    <a:pt x="11374" y="256"/>
                    <a:pt x="12434" y="187"/>
                    <a:pt x="13495" y="187"/>
                  </a:cubicBezTo>
                  <a:close/>
                  <a:moveTo>
                    <a:pt x="13728" y="1"/>
                  </a:moveTo>
                  <a:cubicBezTo>
                    <a:pt x="10623" y="1"/>
                    <a:pt x="6284" y="240"/>
                    <a:pt x="5029" y="3645"/>
                  </a:cubicBezTo>
                  <a:cubicBezTo>
                    <a:pt x="4187" y="5926"/>
                    <a:pt x="4581" y="8148"/>
                    <a:pt x="5095" y="10453"/>
                  </a:cubicBezTo>
                  <a:cubicBezTo>
                    <a:pt x="5669" y="13008"/>
                    <a:pt x="6163" y="16191"/>
                    <a:pt x="4892" y="18628"/>
                  </a:cubicBezTo>
                  <a:cubicBezTo>
                    <a:pt x="4384" y="19601"/>
                    <a:pt x="3393" y="20259"/>
                    <a:pt x="2557" y="20927"/>
                  </a:cubicBezTo>
                  <a:cubicBezTo>
                    <a:pt x="1750" y="21566"/>
                    <a:pt x="1118" y="22294"/>
                    <a:pt x="681" y="23238"/>
                  </a:cubicBezTo>
                  <a:cubicBezTo>
                    <a:pt x="0" y="24725"/>
                    <a:pt x="192" y="26439"/>
                    <a:pt x="920" y="27861"/>
                  </a:cubicBezTo>
                  <a:cubicBezTo>
                    <a:pt x="1709" y="29396"/>
                    <a:pt x="3232" y="30435"/>
                    <a:pt x="4892" y="30793"/>
                  </a:cubicBezTo>
                  <a:cubicBezTo>
                    <a:pt x="5513" y="30929"/>
                    <a:pt x="6138" y="30978"/>
                    <a:pt x="6767" y="30978"/>
                  </a:cubicBezTo>
                  <a:cubicBezTo>
                    <a:pt x="8471" y="30978"/>
                    <a:pt x="10197" y="30614"/>
                    <a:pt x="11906" y="30614"/>
                  </a:cubicBezTo>
                  <a:cubicBezTo>
                    <a:pt x="12168" y="30614"/>
                    <a:pt x="12430" y="30623"/>
                    <a:pt x="12691" y="30642"/>
                  </a:cubicBezTo>
                  <a:cubicBezTo>
                    <a:pt x="17397" y="31008"/>
                    <a:pt x="18841" y="36292"/>
                    <a:pt x="22705" y="38203"/>
                  </a:cubicBezTo>
                  <a:cubicBezTo>
                    <a:pt x="23962" y="38827"/>
                    <a:pt x="25338" y="39106"/>
                    <a:pt x="26725" y="39106"/>
                  </a:cubicBezTo>
                  <a:cubicBezTo>
                    <a:pt x="28818" y="39106"/>
                    <a:pt x="30935" y="38470"/>
                    <a:pt x="32702" y="37422"/>
                  </a:cubicBezTo>
                  <a:cubicBezTo>
                    <a:pt x="34130" y="36573"/>
                    <a:pt x="35348" y="35366"/>
                    <a:pt x="36153" y="33916"/>
                  </a:cubicBezTo>
                  <a:cubicBezTo>
                    <a:pt x="36763" y="32817"/>
                    <a:pt x="37456" y="30984"/>
                    <a:pt x="36506" y="29890"/>
                  </a:cubicBezTo>
                  <a:cubicBezTo>
                    <a:pt x="36112" y="29431"/>
                    <a:pt x="35616" y="29066"/>
                    <a:pt x="35157" y="28666"/>
                  </a:cubicBezTo>
                  <a:cubicBezTo>
                    <a:pt x="34392" y="27998"/>
                    <a:pt x="33885" y="27102"/>
                    <a:pt x="33521" y="26164"/>
                  </a:cubicBezTo>
                  <a:cubicBezTo>
                    <a:pt x="32762" y="24206"/>
                    <a:pt x="32900" y="22139"/>
                    <a:pt x="33706" y="20234"/>
                  </a:cubicBezTo>
                  <a:cubicBezTo>
                    <a:pt x="34907" y="17421"/>
                    <a:pt x="36936" y="14841"/>
                    <a:pt x="35742" y="11635"/>
                  </a:cubicBezTo>
                  <a:cubicBezTo>
                    <a:pt x="34846" y="9229"/>
                    <a:pt x="32165" y="7741"/>
                    <a:pt x="29723" y="7460"/>
                  </a:cubicBezTo>
                  <a:cubicBezTo>
                    <a:pt x="28265" y="7299"/>
                    <a:pt x="26802" y="7460"/>
                    <a:pt x="25357" y="7156"/>
                  </a:cubicBezTo>
                  <a:cubicBezTo>
                    <a:pt x="23615" y="6780"/>
                    <a:pt x="22666" y="5457"/>
                    <a:pt x="22153" y="3836"/>
                  </a:cubicBezTo>
                  <a:lnTo>
                    <a:pt x="22153" y="3836"/>
                  </a:lnTo>
                  <a:cubicBezTo>
                    <a:pt x="22152" y="3834"/>
                    <a:pt x="22151" y="3832"/>
                    <a:pt x="22151" y="3830"/>
                  </a:cubicBezTo>
                  <a:lnTo>
                    <a:pt x="22151" y="3830"/>
                  </a:lnTo>
                  <a:cubicBezTo>
                    <a:pt x="22151" y="3830"/>
                    <a:pt x="22151" y="3830"/>
                    <a:pt x="22151" y="3830"/>
                  </a:cubicBezTo>
                  <a:cubicBezTo>
                    <a:pt x="22150" y="3828"/>
                    <a:pt x="22150" y="3826"/>
                    <a:pt x="22149" y="3824"/>
                  </a:cubicBezTo>
                  <a:lnTo>
                    <a:pt x="22149" y="3824"/>
                  </a:lnTo>
                  <a:cubicBezTo>
                    <a:pt x="21035" y="389"/>
                    <a:pt x="17078" y="14"/>
                    <a:pt x="13987" y="1"/>
                  </a:cubicBezTo>
                  <a:cubicBezTo>
                    <a:pt x="13902" y="1"/>
                    <a:pt x="13816" y="1"/>
                    <a:pt x="13728"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1" name="Google Shape;371;p22"/>
            <p:cNvSpPr/>
            <p:nvPr/>
          </p:nvSpPr>
          <p:spPr>
            <a:xfrm>
              <a:off x="3548125" y="3023500"/>
              <a:ext cx="1088100" cy="1121525"/>
            </a:xfrm>
            <a:custGeom>
              <a:avLst/>
              <a:gdLst/>
              <a:ahLst/>
              <a:cxnLst/>
              <a:rect l="l" t="t" r="r" b="b"/>
              <a:pathLst>
                <a:path w="43524" h="44861" extrusionOk="0">
                  <a:moveTo>
                    <a:pt x="15317" y="308"/>
                  </a:moveTo>
                  <a:cubicBezTo>
                    <a:pt x="15563" y="308"/>
                    <a:pt x="15807" y="310"/>
                    <a:pt x="16047" y="315"/>
                  </a:cubicBezTo>
                  <a:cubicBezTo>
                    <a:pt x="19577" y="381"/>
                    <a:pt x="24396" y="673"/>
                    <a:pt x="25525" y="4769"/>
                  </a:cubicBezTo>
                  <a:cubicBezTo>
                    <a:pt x="25525" y="4769"/>
                    <a:pt x="25525" y="4769"/>
                    <a:pt x="25525" y="4769"/>
                  </a:cubicBezTo>
                  <a:lnTo>
                    <a:pt x="25525" y="4769"/>
                  </a:lnTo>
                  <a:cubicBezTo>
                    <a:pt x="25526" y="4771"/>
                    <a:pt x="25526" y="4772"/>
                    <a:pt x="25527" y="4774"/>
                  </a:cubicBezTo>
                  <a:lnTo>
                    <a:pt x="25527" y="4774"/>
                  </a:lnTo>
                  <a:cubicBezTo>
                    <a:pt x="25944" y="6326"/>
                    <a:pt x="26666" y="7757"/>
                    <a:pt x="28183" y="8460"/>
                  </a:cubicBezTo>
                  <a:cubicBezTo>
                    <a:pt x="29112" y="8890"/>
                    <a:pt x="30178" y="8978"/>
                    <a:pt x="31229" y="8978"/>
                  </a:cubicBezTo>
                  <a:cubicBezTo>
                    <a:pt x="31753" y="8978"/>
                    <a:pt x="32272" y="8956"/>
                    <a:pt x="32769" y="8944"/>
                  </a:cubicBezTo>
                  <a:cubicBezTo>
                    <a:pt x="32866" y="8942"/>
                    <a:pt x="32962" y="8941"/>
                    <a:pt x="33060" y="8941"/>
                  </a:cubicBezTo>
                  <a:cubicBezTo>
                    <a:pt x="36908" y="8941"/>
                    <a:pt x="41354" y="10800"/>
                    <a:pt x="41506" y="15220"/>
                  </a:cubicBezTo>
                  <a:cubicBezTo>
                    <a:pt x="41583" y="17448"/>
                    <a:pt x="40299" y="19395"/>
                    <a:pt x="39241" y="21246"/>
                  </a:cubicBezTo>
                  <a:cubicBezTo>
                    <a:pt x="38268" y="22960"/>
                    <a:pt x="37582" y="24715"/>
                    <a:pt x="37744" y="26722"/>
                  </a:cubicBezTo>
                  <a:cubicBezTo>
                    <a:pt x="37910" y="28759"/>
                    <a:pt x="38847" y="30718"/>
                    <a:pt x="40395" y="32067"/>
                  </a:cubicBezTo>
                  <a:cubicBezTo>
                    <a:pt x="41022" y="32610"/>
                    <a:pt x="41763" y="33011"/>
                    <a:pt x="42366" y="33596"/>
                  </a:cubicBezTo>
                  <a:cubicBezTo>
                    <a:pt x="43237" y="34431"/>
                    <a:pt x="43083" y="35668"/>
                    <a:pt x="42819" y="36737"/>
                  </a:cubicBezTo>
                  <a:cubicBezTo>
                    <a:pt x="41887" y="40535"/>
                    <a:pt x="38232" y="43138"/>
                    <a:pt x="34649" y="44160"/>
                  </a:cubicBezTo>
                  <a:cubicBezTo>
                    <a:pt x="33592" y="44460"/>
                    <a:pt x="32495" y="44615"/>
                    <a:pt x="31399" y="44615"/>
                  </a:cubicBezTo>
                  <a:cubicBezTo>
                    <a:pt x="30533" y="44615"/>
                    <a:pt x="29668" y="44519"/>
                    <a:pt x="28822" y="44321"/>
                  </a:cubicBezTo>
                  <a:cubicBezTo>
                    <a:pt x="26785" y="43849"/>
                    <a:pt x="25131" y="42642"/>
                    <a:pt x="23757" y="41102"/>
                  </a:cubicBezTo>
                  <a:cubicBezTo>
                    <a:pt x="22431" y="39615"/>
                    <a:pt x="21362" y="37913"/>
                    <a:pt x="19876" y="36564"/>
                  </a:cubicBezTo>
                  <a:cubicBezTo>
                    <a:pt x="18305" y="35142"/>
                    <a:pt x="16358" y="34599"/>
                    <a:pt x="14275" y="34569"/>
                  </a:cubicBezTo>
                  <a:cubicBezTo>
                    <a:pt x="14210" y="34568"/>
                    <a:pt x="14145" y="34568"/>
                    <a:pt x="14081" y="34568"/>
                  </a:cubicBezTo>
                  <a:cubicBezTo>
                    <a:pt x="12162" y="34568"/>
                    <a:pt x="10251" y="34978"/>
                    <a:pt x="8345" y="34978"/>
                  </a:cubicBezTo>
                  <a:cubicBezTo>
                    <a:pt x="7546" y="34978"/>
                    <a:pt x="6747" y="34906"/>
                    <a:pt x="5949" y="34701"/>
                  </a:cubicBezTo>
                  <a:cubicBezTo>
                    <a:pt x="3829" y="34158"/>
                    <a:pt x="2169" y="32378"/>
                    <a:pt x="1555" y="30317"/>
                  </a:cubicBezTo>
                  <a:cubicBezTo>
                    <a:pt x="902" y="28138"/>
                    <a:pt x="1817" y="25988"/>
                    <a:pt x="3477" y="24548"/>
                  </a:cubicBezTo>
                  <a:cubicBezTo>
                    <a:pt x="5095" y="23139"/>
                    <a:pt x="6690" y="22207"/>
                    <a:pt x="7305" y="20016"/>
                  </a:cubicBezTo>
                  <a:cubicBezTo>
                    <a:pt x="7902" y="17878"/>
                    <a:pt x="7687" y="15394"/>
                    <a:pt x="7257" y="13244"/>
                  </a:cubicBezTo>
                  <a:cubicBezTo>
                    <a:pt x="6743" y="10658"/>
                    <a:pt x="5866" y="8150"/>
                    <a:pt x="6320" y="5480"/>
                  </a:cubicBezTo>
                  <a:cubicBezTo>
                    <a:pt x="7095" y="939"/>
                    <a:pt x="11471" y="308"/>
                    <a:pt x="15317" y="308"/>
                  </a:cubicBezTo>
                  <a:close/>
                  <a:moveTo>
                    <a:pt x="14647" y="0"/>
                  </a:moveTo>
                  <a:cubicBezTo>
                    <a:pt x="12315" y="0"/>
                    <a:pt x="9921" y="336"/>
                    <a:pt x="8195" y="1706"/>
                  </a:cubicBezTo>
                  <a:cubicBezTo>
                    <a:pt x="4408" y="4705"/>
                    <a:pt x="6433" y="10013"/>
                    <a:pt x="7150" y="13895"/>
                  </a:cubicBezTo>
                  <a:cubicBezTo>
                    <a:pt x="7627" y="16486"/>
                    <a:pt x="7753" y="19997"/>
                    <a:pt x="5979" y="22136"/>
                  </a:cubicBezTo>
                  <a:cubicBezTo>
                    <a:pt x="4678" y="23701"/>
                    <a:pt x="2743" y="24459"/>
                    <a:pt x="1734" y="26316"/>
                  </a:cubicBezTo>
                  <a:cubicBezTo>
                    <a:pt x="1" y="29511"/>
                    <a:pt x="2085" y="33356"/>
                    <a:pt x="5196" y="34682"/>
                  </a:cubicBezTo>
                  <a:cubicBezTo>
                    <a:pt x="6181" y="35103"/>
                    <a:pt x="7242" y="35238"/>
                    <a:pt x="8318" y="35238"/>
                  </a:cubicBezTo>
                  <a:cubicBezTo>
                    <a:pt x="9658" y="35238"/>
                    <a:pt x="11022" y="35029"/>
                    <a:pt x="12297" y="34903"/>
                  </a:cubicBezTo>
                  <a:cubicBezTo>
                    <a:pt x="12868" y="34846"/>
                    <a:pt x="13434" y="34813"/>
                    <a:pt x="13990" y="34813"/>
                  </a:cubicBezTo>
                  <a:cubicBezTo>
                    <a:pt x="16075" y="34813"/>
                    <a:pt x="18036" y="35279"/>
                    <a:pt x="19714" y="36730"/>
                  </a:cubicBezTo>
                  <a:cubicBezTo>
                    <a:pt x="21219" y="38033"/>
                    <a:pt x="22293" y="39770"/>
                    <a:pt x="23596" y="41264"/>
                  </a:cubicBezTo>
                  <a:cubicBezTo>
                    <a:pt x="24790" y="42631"/>
                    <a:pt x="26212" y="43689"/>
                    <a:pt x="27926" y="44298"/>
                  </a:cubicBezTo>
                  <a:cubicBezTo>
                    <a:pt x="29017" y="44685"/>
                    <a:pt x="30161" y="44860"/>
                    <a:pt x="31311" y="44860"/>
                  </a:cubicBezTo>
                  <a:cubicBezTo>
                    <a:pt x="33654" y="44860"/>
                    <a:pt x="36023" y="44131"/>
                    <a:pt x="38018" y="42978"/>
                  </a:cubicBezTo>
                  <a:cubicBezTo>
                    <a:pt x="40741" y="41407"/>
                    <a:pt x="43524" y="38265"/>
                    <a:pt x="43237" y="34891"/>
                  </a:cubicBezTo>
                  <a:cubicBezTo>
                    <a:pt x="43105" y="33339"/>
                    <a:pt x="41391" y="32628"/>
                    <a:pt x="40365" y="31738"/>
                  </a:cubicBezTo>
                  <a:cubicBezTo>
                    <a:pt x="38436" y="30060"/>
                    <a:pt x="37606" y="27141"/>
                    <a:pt x="38066" y="24674"/>
                  </a:cubicBezTo>
                  <a:cubicBezTo>
                    <a:pt x="38447" y="22613"/>
                    <a:pt x="39809" y="20870"/>
                    <a:pt x="40741" y="19037"/>
                  </a:cubicBezTo>
                  <a:cubicBezTo>
                    <a:pt x="41570" y="17400"/>
                    <a:pt x="41983" y="15603"/>
                    <a:pt x="41542" y="13793"/>
                  </a:cubicBezTo>
                  <a:cubicBezTo>
                    <a:pt x="40735" y="10473"/>
                    <a:pt x="36973" y="8812"/>
                    <a:pt x="33855" y="8699"/>
                  </a:cubicBezTo>
                  <a:cubicBezTo>
                    <a:pt x="33655" y="8692"/>
                    <a:pt x="33455" y="8689"/>
                    <a:pt x="33255" y="8689"/>
                  </a:cubicBezTo>
                  <a:cubicBezTo>
                    <a:pt x="32589" y="8689"/>
                    <a:pt x="31926" y="8721"/>
                    <a:pt x="31263" y="8721"/>
                  </a:cubicBezTo>
                  <a:cubicBezTo>
                    <a:pt x="30547" y="8721"/>
                    <a:pt x="29833" y="8683"/>
                    <a:pt x="29120" y="8526"/>
                  </a:cubicBezTo>
                  <a:cubicBezTo>
                    <a:pt x="27181" y="8109"/>
                    <a:pt x="26231" y="6517"/>
                    <a:pt x="25748" y="4716"/>
                  </a:cubicBezTo>
                  <a:lnTo>
                    <a:pt x="25748" y="4716"/>
                  </a:lnTo>
                  <a:cubicBezTo>
                    <a:pt x="25747" y="4714"/>
                    <a:pt x="25747" y="4712"/>
                    <a:pt x="25746" y="4710"/>
                  </a:cubicBezTo>
                  <a:lnTo>
                    <a:pt x="25746" y="4710"/>
                  </a:lnTo>
                  <a:cubicBezTo>
                    <a:pt x="25746" y="4710"/>
                    <a:pt x="25746" y="4710"/>
                    <a:pt x="25746" y="4710"/>
                  </a:cubicBezTo>
                  <a:cubicBezTo>
                    <a:pt x="25746" y="4708"/>
                    <a:pt x="25745" y="4706"/>
                    <a:pt x="25744" y="4704"/>
                  </a:cubicBezTo>
                  <a:lnTo>
                    <a:pt x="25744" y="4704"/>
                  </a:lnTo>
                  <a:cubicBezTo>
                    <a:pt x="24797" y="1287"/>
                    <a:pt x="21301" y="416"/>
                    <a:pt x="18161" y="177"/>
                  </a:cubicBezTo>
                  <a:cubicBezTo>
                    <a:pt x="17078" y="93"/>
                    <a:pt x="15871" y="0"/>
                    <a:pt x="14647"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2" name="Google Shape;372;p22"/>
            <p:cNvSpPr/>
            <p:nvPr/>
          </p:nvSpPr>
          <p:spPr>
            <a:xfrm>
              <a:off x="3504375" y="2948225"/>
              <a:ext cx="1210825" cy="1274750"/>
            </a:xfrm>
            <a:custGeom>
              <a:avLst/>
              <a:gdLst/>
              <a:ahLst/>
              <a:cxnLst/>
              <a:rect l="l" t="t" r="r" b="b"/>
              <a:pathLst>
                <a:path w="48433" h="50990" extrusionOk="0">
                  <a:moveTo>
                    <a:pt x="15132" y="631"/>
                  </a:moveTo>
                  <a:cubicBezTo>
                    <a:pt x="16774" y="631"/>
                    <a:pt x="18432" y="804"/>
                    <a:pt x="19966" y="967"/>
                  </a:cubicBezTo>
                  <a:cubicBezTo>
                    <a:pt x="23136" y="1308"/>
                    <a:pt x="26523" y="2406"/>
                    <a:pt x="27347" y="5864"/>
                  </a:cubicBezTo>
                  <a:cubicBezTo>
                    <a:pt x="27717" y="7465"/>
                    <a:pt x="28368" y="9006"/>
                    <a:pt x="29795" y="9924"/>
                  </a:cubicBezTo>
                  <a:cubicBezTo>
                    <a:pt x="30849" y="10603"/>
                    <a:pt x="32183" y="10720"/>
                    <a:pt x="33433" y="10720"/>
                  </a:cubicBezTo>
                  <a:cubicBezTo>
                    <a:pt x="33635" y="10720"/>
                    <a:pt x="33834" y="10717"/>
                    <a:pt x="34029" y="10713"/>
                  </a:cubicBezTo>
                  <a:cubicBezTo>
                    <a:pt x="34986" y="10691"/>
                    <a:pt x="35917" y="10624"/>
                    <a:pt x="36846" y="10624"/>
                  </a:cubicBezTo>
                  <a:cubicBezTo>
                    <a:pt x="37708" y="10624"/>
                    <a:pt x="38568" y="10682"/>
                    <a:pt x="39445" y="10886"/>
                  </a:cubicBezTo>
                  <a:cubicBezTo>
                    <a:pt x="41291" y="11310"/>
                    <a:pt x="43100" y="12253"/>
                    <a:pt x="44259" y="13777"/>
                  </a:cubicBezTo>
                  <a:cubicBezTo>
                    <a:pt x="47126" y="17551"/>
                    <a:pt x="43692" y="21516"/>
                    <a:pt x="41947" y="24836"/>
                  </a:cubicBezTo>
                  <a:cubicBezTo>
                    <a:pt x="40024" y="28490"/>
                    <a:pt x="40842" y="32969"/>
                    <a:pt x="44061" y="35621"/>
                  </a:cubicBezTo>
                  <a:cubicBezTo>
                    <a:pt x="45387" y="36720"/>
                    <a:pt x="47388" y="37293"/>
                    <a:pt x="47561" y="39258"/>
                  </a:cubicBezTo>
                  <a:cubicBezTo>
                    <a:pt x="47722" y="41103"/>
                    <a:pt x="46809" y="43051"/>
                    <a:pt x="45787" y="44525"/>
                  </a:cubicBezTo>
                  <a:cubicBezTo>
                    <a:pt x="43656" y="47607"/>
                    <a:pt x="39995" y="49542"/>
                    <a:pt x="36352" y="50139"/>
                  </a:cubicBezTo>
                  <a:cubicBezTo>
                    <a:pt x="35718" y="50242"/>
                    <a:pt x="35075" y="50294"/>
                    <a:pt x="34433" y="50294"/>
                  </a:cubicBezTo>
                  <a:cubicBezTo>
                    <a:pt x="33214" y="50294"/>
                    <a:pt x="31995" y="50108"/>
                    <a:pt x="30834" y="49732"/>
                  </a:cubicBezTo>
                  <a:cubicBezTo>
                    <a:pt x="28924" y="49117"/>
                    <a:pt x="27406" y="47833"/>
                    <a:pt x="26116" y="46334"/>
                  </a:cubicBezTo>
                  <a:cubicBezTo>
                    <a:pt x="23506" y="43301"/>
                    <a:pt x="21650" y="39705"/>
                    <a:pt x="17386" y="38864"/>
                  </a:cubicBezTo>
                  <a:cubicBezTo>
                    <a:pt x="16670" y="38722"/>
                    <a:pt x="15937" y="38669"/>
                    <a:pt x="15194" y="38669"/>
                  </a:cubicBezTo>
                  <a:cubicBezTo>
                    <a:pt x="13005" y="38669"/>
                    <a:pt x="10732" y="39129"/>
                    <a:pt x="8572" y="39129"/>
                  </a:cubicBezTo>
                  <a:cubicBezTo>
                    <a:pt x="6526" y="39129"/>
                    <a:pt x="4581" y="38716"/>
                    <a:pt x="2903" y="37108"/>
                  </a:cubicBezTo>
                  <a:cubicBezTo>
                    <a:pt x="1398" y="35664"/>
                    <a:pt x="604" y="33514"/>
                    <a:pt x="993" y="31453"/>
                  </a:cubicBezTo>
                  <a:cubicBezTo>
                    <a:pt x="1428" y="29135"/>
                    <a:pt x="3382" y="27906"/>
                    <a:pt x="5102" y="26563"/>
                  </a:cubicBezTo>
                  <a:cubicBezTo>
                    <a:pt x="6946" y="25117"/>
                    <a:pt x="7759" y="23266"/>
                    <a:pt x="7980" y="20954"/>
                  </a:cubicBezTo>
                  <a:cubicBezTo>
                    <a:pt x="8219" y="18452"/>
                    <a:pt x="7878" y="16010"/>
                    <a:pt x="7288" y="13579"/>
                  </a:cubicBezTo>
                  <a:cubicBezTo>
                    <a:pt x="6673" y="11054"/>
                    <a:pt x="5979" y="8540"/>
                    <a:pt x="6481" y="5930"/>
                  </a:cubicBezTo>
                  <a:cubicBezTo>
                    <a:pt x="6935" y="3571"/>
                    <a:pt x="8362" y="2011"/>
                    <a:pt x="10614" y="1259"/>
                  </a:cubicBezTo>
                  <a:cubicBezTo>
                    <a:pt x="12025" y="788"/>
                    <a:pt x="13571" y="631"/>
                    <a:pt x="15132" y="631"/>
                  </a:cubicBezTo>
                  <a:close/>
                  <a:moveTo>
                    <a:pt x="14747" y="1"/>
                  </a:moveTo>
                  <a:cubicBezTo>
                    <a:pt x="13140" y="1"/>
                    <a:pt x="11515" y="201"/>
                    <a:pt x="10005" y="746"/>
                  </a:cubicBezTo>
                  <a:cubicBezTo>
                    <a:pt x="5728" y="2298"/>
                    <a:pt x="5173" y="6945"/>
                    <a:pt x="5943" y="10898"/>
                  </a:cubicBezTo>
                  <a:cubicBezTo>
                    <a:pt x="6439" y="13419"/>
                    <a:pt x="7293" y="15842"/>
                    <a:pt x="7346" y="18435"/>
                  </a:cubicBezTo>
                  <a:cubicBezTo>
                    <a:pt x="7412" y="21181"/>
                    <a:pt x="7191" y="23832"/>
                    <a:pt x="5006" y="25750"/>
                  </a:cubicBezTo>
                  <a:cubicBezTo>
                    <a:pt x="3424" y="27142"/>
                    <a:pt x="1643" y="28079"/>
                    <a:pt x="725" y="30074"/>
                  </a:cubicBezTo>
                  <a:cubicBezTo>
                    <a:pt x="1" y="31638"/>
                    <a:pt x="50" y="33501"/>
                    <a:pt x="718" y="35078"/>
                  </a:cubicBezTo>
                  <a:cubicBezTo>
                    <a:pt x="1441" y="36774"/>
                    <a:pt x="2724" y="38136"/>
                    <a:pt x="4355" y="38996"/>
                  </a:cubicBezTo>
                  <a:cubicBezTo>
                    <a:pt x="5618" y="39660"/>
                    <a:pt x="7035" y="39855"/>
                    <a:pt x="8458" y="39855"/>
                  </a:cubicBezTo>
                  <a:cubicBezTo>
                    <a:pt x="9363" y="39855"/>
                    <a:pt x="10272" y="39776"/>
                    <a:pt x="11144" y="39688"/>
                  </a:cubicBezTo>
                  <a:cubicBezTo>
                    <a:pt x="12478" y="39553"/>
                    <a:pt x="13839" y="39379"/>
                    <a:pt x="15183" y="39379"/>
                  </a:cubicBezTo>
                  <a:cubicBezTo>
                    <a:pt x="16566" y="39379"/>
                    <a:pt x="17932" y="39563"/>
                    <a:pt x="19231" y="40160"/>
                  </a:cubicBezTo>
                  <a:cubicBezTo>
                    <a:pt x="21105" y="41014"/>
                    <a:pt x="22450" y="42692"/>
                    <a:pt x="23668" y="44299"/>
                  </a:cubicBezTo>
                  <a:cubicBezTo>
                    <a:pt x="24845" y="45840"/>
                    <a:pt x="25978" y="47422"/>
                    <a:pt x="27490" y="48670"/>
                  </a:cubicBezTo>
                  <a:cubicBezTo>
                    <a:pt x="28809" y="49757"/>
                    <a:pt x="30410" y="50437"/>
                    <a:pt x="32082" y="50766"/>
                  </a:cubicBezTo>
                  <a:cubicBezTo>
                    <a:pt x="32850" y="50917"/>
                    <a:pt x="33640" y="50990"/>
                    <a:pt x="34438" y="50990"/>
                  </a:cubicBezTo>
                  <a:cubicBezTo>
                    <a:pt x="40453" y="50990"/>
                    <a:pt x="46951" y="46850"/>
                    <a:pt x="48122" y="40835"/>
                  </a:cubicBezTo>
                  <a:cubicBezTo>
                    <a:pt x="48433" y="39228"/>
                    <a:pt x="48193" y="37778"/>
                    <a:pt x="46875" y="36731"/>
                  </a:cubicBezTo>
                  <a:cubicBezTo>
                    <a:pt x="46247" y="36237"/>
                    <a:pt x="45542" y="35843"/>
                    <a:pt x="44886" y="35389"/>
                  </a:cubicBezTo>
                  <a:cubicBezTo>
                    <a:pt x="43858" y="34683"/>
                    <a:pt x="43070" y="33705"/>
                    <a:pt x="42479" y="32618"/>
                  </a:cubicBezTo>
                  <a:cubicBezTo>
                    <a:pt x="41333" y="30497"/>
                    <a:pt x="41278" y="28002"/>
                    <a:pt x="42234" y="25816"/>
                  </a:cubicBezTo>
                  <a:cubicBezTo>
                    <a:pt x="43017" y="24019"/>
                    <a:pt x="44271" y="22465"/>
                    <a:pt x="45125" y="20709"/>
                  </a:cubicBezTo>
                  <a:cubicBezTo>
                    <a:pt x="46170" y="18560"/>
                    <a:pt x="46390" y="16087"/>
                    <a:pt x="45197" y="13956"/>
                  </a:cubicBezTo>
                  <a:cubicBezTo>
                    <a:pt x="44067" y="11931"/>
                    <a:pt x="41798" y="10767"/>
                    <a:pt x="39630" y="10224"/>
                  </a:cubicBezTo>
                  <a:cubicBezTo>
                    <a:pt x="38718" y="9995"/>
                    <a:pt x="37807" y="9931"/>
                    <a:pt x="36894" y="9931"/>
                  </a:cubicBezTo>
                  <a:cubicBezTo>
                    <a:pt x="35750" y="9931"/>
                    <a:pt x="34603" y="10031"/>
                    <a:pt x="33452" y="10031"/>
                  </a:cubicBezTo>
                  <a:cubicBezTo>
                    <a:pt x="33246" y="10031"/>
                    <a:pt x="33041" y="10028"/>
                    <a:pt x="32835" y="10020"/>
                  </a:cubicBezTo>
                  <a:cubicBezTo>
                    <a:pt x="31760" y="9979"/>
                    <a:pt x="30661" y="9764"/>
                    <a:pt x="29795" y="9089"/>
                  </a:cubicBezTo>
                  <a:cubicBezTo>
                    <a:pt x="28746" y="8271"/>
                    <a:pt x="28297" y="6923"/>
                    <a:pt x="28010" y="5683"/>
                  </a:cubicBezTo>
                  <a:lnTo>
                    <a:pt x="28010" y="5683"/>
                  </a:lnTo>
                  <a:cubicBezTo>
                    <a:pt x="28010" y="5682"/>
                    <a:pt x="28010" y="5681"/>
                    <a:pt x="28009" y="5679"/>
                  </a:cubicBezTo>
                  <a:lnTo>
                    <a:pt x="28009" y="5679"/>
                  </a:lnTo>
                  <a:cubicBezTo>
                    <a:pt x="28009" y="5679"/>
                    <a:pt x="28009" y="5679"/>
                    <a:pt x="28009" y="5679"/>
                  </a:cubicBezTo>
                  <a:cubicBezTo>
                    <a:pt x="28009" y="5678"/>
                    <a:pt x="28009" y="5678"/>
                    <a:pt x="28009" y="5677"/>
                  </a:cubicBezTo>
                  <a:lnTo>
                    <a:pt x="28009" y="5677"/>
                  </a:lnTo>
                  <a:cubicBezTo>
                    <a:pt x="27167" y="2161"/>
                    <a:pt x="23899" y="800"/>
                    <a:pt x="20611" y="358"/>
                  </a:cubicBezTo>
                  <a:cubicBezTo>
                    <a:pt x="18891" y="131"/>
                    <a:pt x="17147" y="71"/>
                    <a:pt x="15415" y="12"/>
                  </a:cubicBezTo>
                  <a:cubicBezTo>
                    <a:pt x="15193" y="5"/>
                    <a:pt x="14970" y="1"/>
                    <a:pt x="14747"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3" name="Google Shape;373;p22"/>
            <p:cNvSpPr/>
            <p:nvPr/>
          </p:nvSpPr>
          <p:spPr>
            <a:xfrm>
              <a:off x="3428100" y="2882800"/>
              <a:ext cx="1361750" cy="1406825"/>
            </a:xfrm>
            <a:custGeom>
              <a:avLst/>
              <a:gdLst/>
              <a:ahLst/>
              <a:cxnLst/>
              <a:rect l="l" t="t" r="r" b="b"/>
              <a:pathLst>
                <a:path w="54470" h="56273" extrusionOk="0">
                  <a:moveTo>
                    <a:pt x="16306" y="228"/>
                  </a:moveTo>
                  <a:cubicBezTo>
                    <a:pt x="17221" y="228"/>
                    <a:pt x="18137" y="289"/>
                    <a:pt x="19051" y="347"/>
                  </a:cubicBezTo>
                  <a:cubicBezTo>
                    <a:pt x="20645" y="449"/>
                    <a:pt x="22234" y="557"/>
                    <a:pt x="23805" y="825"/>
                  </a:cubicBezTo>
                  <a:cubicBezTo>
                    <a:pt x="27089" y="1387"/>
                    <a:pt x="30170" y="2922"/>
                    <a:pt x="30911" y="6439"/>
                  </a:cubicBezTo>
                  <a:cubicBezTo>
                    <a:pt x="31222" y="7949"/>
                    <a:pt x="31760" y="9622"/>
                    <a:pt x="33055" y="10589"/>
                  </a:cubicBezTo>
                  <a:cubicBezTo>
                    <a:pt x="34166" y="11425"/>
                    <a:pt x="35528" y="11623"/>
                    <a:pt x="36889" y="11640"/>
                  </a:cubicBezTo>
                  <a:cubicBezTo>
                    <a:pt x="36950" y="11641"/>
                    <a:pt x="37010" y="11641"/>
                    <a:pt x="37071" y="11641"/>
                  </a:cubicBezTo>
                  <a:cubicBezTo>
                    <a:pt x="38593" y="11641"/>
                    <a:pt x="40105" y="11385"/>
                    <a:pt x="41626" y="11385"/>
                  </a:cubicBezTo>
                  <a:cubicBezTo>
                    <a:pt x="41793" y="11385"/>
                    <a:pt x="41959" y="11388"/>
                    <a:pt x="42126" y="11395"/>
                  </a:cubicBezTo>
                  <a:cubicBezTo>
                    <a:pt x="44031" y="11466"/>
                    <a:pt x="45942" y="12004"/>
                    <a:pt x="47590" y="12966"/>
                  </a:cubicBezTo>
                  <a:cubicBezTo>
                    <a:pt x="49274" y="13957"/>
                    <a:pt x="50505" y="15528"/>
                    <a:pt x="50850" y="17469"/>
                  </a:cubicBezTo>
                  <a:cubicBezTo>
                    <a:pt x="51233" y="19613"/>
                    <a:pt x="50326" y="21691"/>
                    <a:pt x="49232" y="23483"/>
                  </a:cubicBezTo>
                  <a:cubicBezTo>
                    <a:pt x="48278" y="25059"/>
                    <a:pt x="47107" y="26528"/>
                    <a:pt x="46407" y="28241"/>
                  </a:cubicBezTo>
                  <a:cubicBezTo>
                    <a:pt x="45662" y="30093"/>
                    <a:pt x="45608" y="31975"/>
                    <a:pt x="46164" y="33891"/>
                  </a:cubicBezTo>
                  <a:cubicBezTo>
                    <a:pt x="46718" y="35808"/>
                    <a:pt x="47978" y="37444"/>
                    <a:pt x="49555" y="38632"/>
                  </a:cubicBezTo>
                  <a:cubicBezTo>
                    <a:pt x="51007" y="39720"/>
                    <a:pt x="53115" y="40310"/>
                    <a:pt x="53724" y="42192"/>
                  </a:cubicBezTo>
                  <a:cubicBezTo>
                    <a:pt x="54314" y="44014"/>
                    <a:pt x="53485" y="46343"/>
                    <a:pt x="52649" y="47966"/>
                  </a:cubicBezTo>
                  <a:cubicBezTo>
                    <a:pt x="51812" y="49579"/>
                    <a:pt x="50577" y="50965"/>
                    <a:pt x="49191" y="52134"/>
                  </a:cubicBezTo>
                  <a:cubicBezTo>
                    <a:pt x="46307" y="54565"/>
                    <a:pt x="42490" y="55998"/>
                    <a:pt x="38717" y="56028"/>
                  </a:cubicBezTo>
                  <a:cubicBezTo>
                    <a:pt x="38679" y="56029"/>
                    <a:pt x="38640" y="56029"/>
                    <a:pt x="38602" y="56029"/>
                  </a:cubicBezTo>
                  <a:cubicBezTo>
                    <a:pt x="36795" y="56029"/>
                    <a:pt x="34992" y="55629"/>
                    <a:pt x="33372" y="54822"/>
                  </a:cubicBezTo>
                  <a:cubicBezTo>
                    <a:pt x="31581" y="53926"/>
                    <a:pt x="30195" y="52445"/>
                    <a:pt x="28971" y="50893"/>
                  </a:cubicBezTo>
                  <a:cubicBezTo>
                    <a:pt x="26581" y="47848"/>
                    <a:pt x="24605" y="44353"/>
                    <a:pt x="20639" y="43237"/>
                  </a:cubicBezTo>
                  <a:cubicBezTo>
                    <a:pt x="19631" y="42952"/>
                    <a:pt x="18600" y="42852"/>
                    <a:pt x="17559" y="42852"/>
                  </a:cubicBezTo>
                  <a:cubicBezTo>
                    <a:pt x="15062" y="42852"/>
                    <a:pt x="12501" y="43428"/>
                    <a:pt x="10027" y="43428"/>
                  </a:cubicBezTo>
                  <a:cubicBezTo>
                    <a:pt x="8353" y="43428"/>
                    <a:pt x="6720" y="43165"/>
                    <a:pt x="5173" y="42281"/>
                  </a:cubicBezTo>
                  <a:cubicBezTo>
                    <a:pt x="3321" y="41225"/>
                    <a:pt x="1954" y="39373"/>
                    <a:pt x="1434" y="37319"/>
                  </a:cubicBezTo>
                  <a:cubicBezTo>
                    <a:pt x="855" y="35020"/>
                    <a:pt x="1751" y="32750"/>
                    <a:pt x="3435" y="31173"/>
                  </a:cubicBezTo>
                  <a:cubicBezTo>
                    <a:pt x="4922" y="29776"/>
                    <a:pt x="6786" y="28886"/>
                    <a:pt x="7985" y="27190"/>
                  </a:cubicBezTo>
                  <a:cubicBezTo>
                    <a:pt x="9330" y="25291"/>
                    <a:pt x="9330" y="22712"/>
                    <a:pt x="9305" y="20490"/>
                  </a:cubicBezTo>
                  <a:cubicBezTo>
                    <a:pt x="9264" y="16268"/>
                    <a:pt x="7269" y="12362"/>
                    <a:pt x="7251" y="8153"/>
                  </a:cubicBezTo>
                  <a:cubicBezTo>
                    <a:pt x="7244" y="6003"/>
                    <a:pt x="7853" y="3674"/>
                    <a:pt x="9490" y="2199"/>
                  </a:cubicBezTo>
                  <a:cubicBezTo>
                    <a:pt x="10852" y="968"/>
                    <a:pt x="12792" y="515"/>
                    <a:pt x="14567" y="317"/>
                  </a:cubicBezTo>
                  <a:cubicBezTo>
                    <a:pt x="15146" y="252"/>
                    <a:pt x="15726" y="228"/>
                    <a:pt x="16306" y="228"/>
                  </a:cubicBezTo>
                  <a:close/>
                  <a:moveTo>
                    <a:pt x="16310" y="0"/>
                  </a:moveTo>
                  <a:cubicBezTo>
                    <a:pt x="15566" y="0"/>
                    <a:pt x="14822" y="38"/>
                    <a:pt x="14076" y="144"/>
                  </a:cubicBezTo>
                  <a:cubicBezTo>
                    <a:pt x="12357" y="389"/>
                    <a:pt x="10678" y="902"/>
                    <a:pt x="9330" y="2037"/>
                  </a:cubicBezTo>
                  <a:cubicBezTo>
                    <a:pt x="7806" y="3310"/>
                    <a:pt x="7251" y="5381"/>
                    <a:pt x="7059" y="7280"/>
                  </a:cubicBezTo>
                  <a:cubicBezTo>
                    <a:pt x="6833" y="9586"/>
                    <a:pt x="7448" y="11896"/>
                    <a:pt x="8015" y="14112"/>
                  </a:cubicBezTo>
                  <a:cubicBezTo>
                    <a:pt x="8672" y="16645"/>
                    <a:pt x="9107" y="19081"/>
                    <a:pt x="9079" y="21703"/>
                  </a:cubicBezTo>
                  <a:cubicBezTo>
                    <a:pt x="9049" y="24462"/>
                    <a:pt x="8415" y="26874"/>
                    <a:pt x="6248" y="28701"/>
                  </a:cubicBezTo>
                  <a:cubicBezTo>
                    <a:pt x="4677" y="30021"/>
                    <a:pt x="2909" y="30971"/>
                    <a:pt x="1834" y="32799"/>
                  </a:cubicBezTo>
                  <a:cubicBezTo>
                    <a:pt x="1" y="35922"/>
                    <a:pt x="1524" y="39935"/>
                    <a:pt x="4283" y="41958"/>
                  </a:cubicBezTo>
                  <a:cubicBezTo>
                    <a:pt x="6064" y="43265"/>
                    <a:pt x="8042" y="43623"/>
                    <a:pt x="10090" y="43623"/>
                  </a:cubicBezTo>
                  <a:cubicBezTo>
                    <a:pt x="12575" y="43623"/>
                    <a:pt x="15162" y="43096"/>
                    <a:pt x="17625" y="43096"/>
                  </a:cubicBezTo>
                  <a:cubicBezTo>
                    <a:pt x="17857" y="43096"/>
                    <a:pt x="18087" y="43101"/>
                    <a:pt x="18316" y="43111"/>
                  </a:cubicBezTo>
                  <a:cubicBezTo>
                    <a:pt x="20848" y="43218"/>
                    <a:pt x="23028" y="44234"/>
                    <a:pt x="24820" y="46002"/>
                  </a:cubicBezTo>
                  <a:cubicBezTo>
                    <a:pt x="26283" y="47446"/>
                    <a:pt x="27400" y="49209"/>
                    <a:pt x="28642" y="50839"/>
                  </a:cubicBezTo>
                  <a:cubicBezTo>
                    <a:pt x="30809" y="53675"/>
                    <a:pt x="33444" y="55676"/>
                    <a:pt x="37050" y="56160"/>
                  </a:cubicBezTo>
                  <a:cubicBezTo>
                    <a:pt x="37617" y="56236"/>
                    <a:pt x="38188" y="56272"/>
                    <a:pt x="38759" y="56272"/>
                  </a:cubicBezTo>
                  <a:cubicBezTo>
                    <a:pt x="41646" y="56272"/>
                    <a:pt x="44540" y="55347"/>
                    <a:pt x="47016" y="53926"/>
                  </a:cubicBezTo>
                  <a:cubicBezTo>
                    <a:pt x="49907" y="52266"/>
                    <a:pt x="52368" y="49711"/>
                    <a:pt x="53520" y="46550"/>
                  </a:cubicBezTo>
                  <a:cubicBezTo>
                    <a:pt x="54034" y="45136"/>
                    <a:pt x="54469" y="43177"/>
                    <a:pt x="53807" y="41743"/>
                  </a:cubicBezTo>
                  <a:cubicBezTo>
                    <a:pt x="53138" y="40316"/>
                    <a:pt x="51591" y="39654"/>
                    <a:pt x="50320" y="38865"/>
                  </a:cubicBezTo>
                  <a:cubicBezTo>
                    <a:pt x="48187" y="37545"/>
                    <a:pt x="46730" y="35473"/>
                    <a:pt x="46181" y="33031"/>
                  </a:cubicBezTo>
                  <a:cubicBezTo>
                    <a:pt x="45668" y="30773"/>
                    <a:pt x="46313" y="28659"/>
                    <a:pt x="47446" y="26707"/>
                  </a:cubicBezTo>
                  <a:cubicBezTo>
                    <a:pt x="49251" y="23596"/>
                    <a:pt x="51920" y="20652"/>
                    <a:pt x="50935" y="16769"/>
                  </a:cubicBezTo>
                  <a:cubicBezTo>
                    <a:pt x="50086" y="13456"/>
                    <a:pt x="46522" y="11772"/>
                    <a:pt x="43422" y="11287"/>
                  </a:cubicBezTo>
                  <a:cubicBezTo>
                    <a:pt x="42955" y="11215"/>
                    <a:pt x="42475" y="11188"/>
                    <a:pt x="41987" y="11188"/>
                  </a:cubicBezTo>
                  <a:cubicBezTo>
                    <a:pt x="40403" y="11188"/>
                    <a:pt x="38731" y="11478"/>
                    <a:pt x="37128" y="11478"/>
                  </a:cubicBezTo>
                  <a:cubicBezTo>
                    <a:pt x="35879" y="11478"/>
                    <a:pt x="34671" y="11301"/>
                    <a:pt x="33580" y="10672"/>
                  </a:cubicBezTo>
                  <a:cubicBezTo>
                    <a:pt x="32058" y="9801"/>
                    <a:pt x="31460" y="7986"/>
                    <a:pt x="31132" y="6380"/>
                  </a:cubicBezTo>
                  <a:lnTo>
                    <a:pt x="31132" y="6380"/>
                  </a:lnTo>
                  <a:cubicBezTo>
                    <a:pt x="31132" y="6379"/>
                    <a:pt x="31132" y="6379"/>
                    <a:pt x="31132" y="6378"/>
                  </a:cubicBezTo>
                  <a:lnTo>
                    <a:pt x="31132" y="6378"/>
                  </a:lnTo>
                  <a:cubicBezTo>
                    <a:pt x="31132" y="6378"/>
                    <a:pt x="31132" y="6378"/>
                    <a:pt x="31132" y="6378"/>
                  </a:cubicBezTo>
                  <a:cubicBezTo>
                    <a:pt x="31132" y="6378"/>
                    <a:pt x="31132" y="6377"/>
                    <a:pt x="31131" y="6376"/>
                  </a:cubicBezTo>
                  <a:lnTo>
                    <a:pt x="31131" y="6376"/>
                  </a:lnTo>
                  <a:cubicBezTo>
                    <a:pt x="30402" y="2932"/>
                    <a:pt x="27512" y="1345"/>
                    <a:pt x="24288" y="681"/>
                  </a:cubicBezTo>
                  <a:cubicBezTo>
                    <a:pt x="22629" y="347"/>
                    <a:pt x="20932" y="234"/>
                    <a:pt x="19248" y="127"/>
                  </a:cubicBezTo>
                  <a:cubicBezTo>
                    <a:pt x="18267" y="66"/>
                    <a:pt x="17288" y="0"/>
                    <a:pt x="1631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22"/>
            <p:cNvSpPr/>
            <p:nvPr/>
          </p:nvSpPr>
          <p:spPr>
            <a:xfrm>
              <a:off x="3370475" y="2811000"/>
              <a:ext cx="1492675" cy="1550325"/>
            </a:xfrm>
            <a:custGeom>
              <a:avLst/>
              <a:gdLst/>
              <a:ahLst/>
              <a:cxnLst/>
              <a:rect l="l" t="t" r="r" b="b"/>
              <a:pathLst>
                <a:path w="59707" h="62013" extrusionOk="0">
                  <a:moveTo>
                    <a:pt x="17576" y="188"/>
                  </a:moveTo>
                  <a:cubicBezTo>
                    <a:pt x="19744" y="188"/>
                    <a:pt x="21950" y="491"/>
                    <a:pt x="24013" y="741"/>
                  </a:cubicBezTo>
                  <a:cubicBezTo>
                    <a:pt x="28168" y="1249"/>
                    <a:pt x="32628" y="2681"/>
                    <a:pt x="33508" y="7323"/>
                  </a:cubicBezTo>
                  <a:lnTo>
                    <a:pt x="33508" y="7323"/>
                  </a:lnTo>
                  <a:cubicBezTo>
                    <a:pt x="33508" y="7325"/>
                    <a:pt x="33508" y="7327"/>
                    <a:pt x="33509" y="7328"/>
                  </a:cubicBezTo>
                  <a:cubicBezTo>
                    <a:pt x="33807" y="8958"/>
                    <a:pt x="34321" y="10625"/>
                    <a:pt x="35581" y="11772"/>
                  </a:cubicBezTo>
                  <a:cubicBezTo>
                    <a:pt x="36530" y="12637"/>
                    <a:pt x="37820" y="12930"/>
                    <a:pt x="39068" y="13018"/>
                  </a:cubicBezTo>
                  <a:cubicBezTo>
                    <a:pt x="39370" y="13040"/>
                    <a:pt x="39672" y="13049"/>
                    <a:pt x="39975" y="13049"/>
                  </a:cubicBezTo>
                  <a:cubicBezTo>
                    <a:pt x="41389" y="13049"/>
                    <a:pt x="42814" y="12847"/>
                    <a:pt x="44216" y="12715"/>
                  </a:cubicBezTo>
                  <a:cubicBezTo>
                    <a:pt x="44639" y="12674"/>
                    <a:pt x="45062" y="12654"/>
                    <a:pt x="45485" y="12654"/>
                  </a:cubicBezTo>
                  <a:cubicBezTo>
                    <a:pt x="46916" y="12654"/>
                    <a:pt x="48342" y="12883"/>
                    <a:pt x="49710" y="13312"/>
                  </a:cubicBezTo>
                  <a:cubicBezTo>
                    <a:pt x="51550" y="13886"/>
                    <a:pt x="53293" y="14942"/>
                    <a:pt x="54428" y="16524"/>
                  </a:cubicBezTo>
                  <a:cubicBezTo>
                    <a:pt x="55646" y="18214"/>
                    <a:pt x="55760" y="20377"/>
                    <a:pt x="55211" y="22323"/>
                  </a:cubicBezTo>
                  <a:cubicBezTo>
                    <a:pt x="54177" y="25972"/>
                    <a:pt x="50917" y="28492"/>
                    <a:pt x="49943" y="32182"/>
                  </a:cubicBezTo>
                  <a:cubicBezTo>
                    <a:pt x="48886" y="36178"/>
                    <a:pt x="51292" y="40221"/>
                    <a:pt x="54596" y="42341"/>
                  </a:cubicBezTo>
                  <a:cubicBezTo>
                    <a:pt x="56065" y="43284"/>
                    <a:pt x="57915" y="43851"/>
                    <a:pt x="58788" y="45494"/>
                  </a:cubicBezTo>
                  <a:cubicBezTo>
                    <a:pt x="59707" y="47231"/>
                    <a:pt x="59086" y="49602"/>
                    <a:pt x="58430" y="51334"/>
                  </a:cubicBezTo>
                  <a:cubicBezTo>
                    <a:pt x="56058" y="57560"/>
                    <a:pt x="48932" y="61780"/>
                    <a:pt x="42295" y="61780"/>
                  </a:cubicBezTo>
                  <a:cubicBezTo>
                    <a:pt x="41592" y="61780"/>
                    <a:pt x="40895" y="61732"/>
                    <a:pt x="40209" y="61635"/>
                  </a:cubicBezTo>
                  <a:cubicBezTo>
                    <a:pt x="36124" y="61056"/>
                    <a:pt x="33384" y="58410"/>
                    <a:pt x="31042" y="55210"/>
                  </a:cubicBezTo>
                  <a:cubicBezTo>
                    <a:pt x="28851" y="52224"/>
                    <a:pt x="26772" y="48981"/>
                    <a:pt x="23123" y="47674"/>
                  </a:cubicBezTo>
                  <a:cubicBezTo>
                    <a:pt x="21796" y="47199"/>
                    <a:pt x="20443" y="47040"/>
                    <a:pt x="19079" y="47040"/>
                  </a:cubicBezTo>
                  <a:cubicBezTo>
                    <a:pt x="16311" y="47040"/>
                    <a:pt x="13491" y="47694"/>
                    <a:pt x="10718" y="47694"/>
                  </a:cubicBezTo>
                  <a:cubicBezTo>
                    <a:pt x="9497" y="47694"/>
                    <a:pt x="8284" y="47567"/>
                    <a:pt x="7090" y="47201"/>
                  </a:cubicBezTo>
                  <a:cubicBezTo>
                    <a:pt x="3005" y="45947"/>
                    <a:pt x="1" y="41224"/>
                    <a:pt x="1572" y="37068"/>
                  </a:cubicBezTo>
                  <a:cubicBezTo>
                    <a:pt x="2426" y="34798"/>
                    <a:pt x="4582" y="33527"/>
                    <a:pt x="6409" y="32123"/>
                  </a:cubicBezTo>
                  <a:cubicBezTo>
                    <a:pt x="8170" y="30768"/>
                    <a:pt x="9263" y="29238"/>
                    <a:pt x="9735" y="27047"/>
                  </a:cubicBezTo>
                  <a:cubicBezTo>
                    <a:pt x="10237" y="24694"/>
                    <a:pt x="10171" y="22102"/>
                    <a:pt x="9794" y="19737"/>
                  </a:cubicBezTo>
                  <a:cubicBezTo>
                    <a:pt x="9400" y="17289"/>
                    <a:pt x="8595" y="14925"/>
                    <a:pt x="8080" y="12505"/>
                  </a:cubicBezTo>
                  <a:cubicBezTo>
                    <a:pt x="7520" y="9824"/>
                    <a:pt x="7531" y="7149"/>
                    <a:pt x="8499" y="4562"/>
                  </a:cubicBezTo>
                  <a:cubicBezTo>
                    <a:pt x="9275" y="2514"/>
                    <a:pt x="11169" y="1326"/>
                    <a:pt x="13187" y="741"/>
                  </a:cubicBezTo>
                  <a:cubicBezTo>
                    <a:pt x="14592" y="333"/>
                    <a:pt x="16075" y="188"/>
                    <a:pt x="17576" y="188"/>
                  </a:cubicBezTo>
                  <a:close/>
                  <a:moveTo>
                    <a:pt x="17313" y="0"/>
                  </a:moveTo>
                  <a:cubicBezTo>
                    <a:pt x="17287" y="0"/>
                    <a:pt x="17262" y="0"/>
                    <a:pt x="17236" y="0"/>
                  </a:cubicBezTo>
                  <a:cubicBezTo>
                    <a:pt x="13843" y="6"/>
                    <a:pt x="9926" y="890"/>
                    <a:pt x="8380" y="4259"/>
                  </a:cubicBezTo>
                  <a:cubicBezTo>
                    <a:pt x="6324" y="8737"/>
                    <a:pt x="8170" y="13563"/>
                    <a:pt x="9215" y="18023"/>
                  </a:cubicBezTo>
                  <a:cubicBezTo>
                    <a:pt x="9854" y="20758"/>
                    <a:pt x="10003" y="23566"/>
                    <a:pt x="9621" y="26355"/>
                  </a:cubicBezTo>
                  <a:cubicBezTo>
                    <a:pt x="9430" y="27745"/>
                    <a:pt x="9000" y="29065"/>
                    <a:pt x="8129" y="30181"/>
                  </a:cubicBezTo>
                  <a:cubicBezTo>
                    <a:pt x="7399" y="31120"/>
                    <a:pt x="6420" y="31842"/>
                    <a:pt x="5472" y="32535"/>
                  </a:cubicBezTo>
                  <a:cubicBezTo>
                    <a:pt x="3865" y="33717"/>
                    <a:pt x="2318" y="34900"/>
                    <a:pt x="1459" y="36757"/>
                  </a:cubicBezTo>
                  <a:cubicBezTo>
                    <a:pt x="712" y="38351"/>
                    <a:pt x="759" y="40167"/>
                    <a:pt x="1297" y="41809"/>
                  </a:cubicBezTo>
                  <a:cubicBezTo>
                    <a:pt x="2545" y="45583"/>
                    <a:pt x="6139" y="47674"/>
                    <a:pt x="9938" y="47895"/>
                  </a:cubicBezTo>
                  <a:cubicBezTo>
                    <a:pt x="10277" y="47915"/>
                    <a:pt x="10618" y="47923"/>
                    <a:pt x="10960" y="47923"/>
                  </a:cubicBezTo>
                  <a:cubicBezTo>
                    <a:pt x="13669" y="47923"/>
                    <a:pt x="16426" y="47369"/>
                    <a:pt x="19096" y="47369"/>
                  </a:cubicBezTo>
                  <a:cubicBezTo>
                    <a:pt x="21334" y="47369"/>
                    <a:pt x="23509" y="47758"/>
                    <a:pt x="25543" y="49190"/>
                  </a:cubicBezTo>
                  <a:cubicBezTo>
                    <a:pt x="28826" y="51508"/>
                    <a:pt x="30535" y="55436"/>
                    <a:pt x="33269" y="58297"/>
                  </a:cubicBezTo>
                  <a:cubicBezTo>
                    <a:pt x="35647" y="60781"/>
                    <a:pt x="38823" y="61982"/>
                    <a:pt x="42234" y="62012"/>
                  </a:cubicBezTo>
                  <a:cubicBezTo>
                    <a:pt x="42285" y="62012"/>
                    <a:pt x="42336" y="62013"/>
                    <a:pt x="42387" y="62013"/>
                  </a:cubicBezTo>
                  <a:cubicBezTo>
                    <a:pt x="49017" y="62013"/>
                    <a:pt x="55994" y="57754"/>
                    <a:pt x="58573" y="51585"/>
                  </a:cubicBezTo>
                  <a:cubicBezTo>
                    <a:pt x="59229" y="50014"/>
                    <a:pt x="59599" y="48247"/>
                    <a:pt x="59354" y="46545"/>
                  </a:cubicBezTo>
                  <a:cubicBezTo>
                    <a:pt x="59133" y="45045"/>
                    <a:pt x="58077" y="44084"/>
                    <a:pt x="56840" y="43344"/>
                  </a:cubicBezTo>
                  <a:cubicBezTo>
                    <a:pt x="56065" y="42873"/>
                    <a:pt x="55241" y="42484"/>
                    <a:pt x="54475" y="41994"/>
                  </a:cubicBezTo>
                  <a:cubicBezTo>
                    <a:pt x="53353" y="41272"/>
                    <a:pt x="52397" y="40316"/>
                    <a:pt x="51628" y="39235"/>
                  </a:cubicBezTo>
                  <a:cubicBezTo>
                    <a:pt x="50242" y="37294"/>
                    <a:pt x="49632" y="34804"/>
                    <a:pt x="50110" y="32463"/>
                  </a:cubicBezTo>
                  <a:cubicBezTo>
                    <a:pt x="50875" y="28737"/>
                    <a:pt x="54159" y="26157"/>
                    <a:pt x="55365" y="22604"/>
                  </a:cubicBezTo>
                  <a:cubicBezTo>
                    <a:pt x="56506" y="19236"/>
                    <a:pt x="55115" y="15981"/>
                    <a:pt x="52159" y="14159"/>
                  </a:cubicBezTo>
                  <a:cubicBezTo>
                    <a:pt x="50660" y="13233"/>
                    <a:pt x="48904" y="12750"/>
                    <a:pt x="47172" y="12524"/>
                  </a:cubicBezTo>
                  <a:cubicBezTo>
                    <a:pt x="46665" y="12459"/>
                    <a:pt x="46159" y="12433"/>
                    <a:pt x="45654" y="12433"/>
                  </a:cubicBezTo>
                  <a:cubicBezTo>
                    <a:pt x="44303" y="12433"/>
                    <a:pt x="42957" y="12618"/>
                    <a:pt x="41601" y="12726"/>
                  </a:cubicBezTo>
                  <a:cubicBezTo>
                    <a:pt x="41014" y="12775"/>
                    <a:pt x="40409" y="12817"/>
                    <a:pt x="39805" y="12817"/>
                  </a:cubicBezTo>
                  <a:cubicBezTo>
                    <a:pt x="38724" y="12817"/>
                    <a:pt x="37644" y="12684"/>
                    <a:pt x="36667" y="12224"/>
                  </a:cubicBezTo>
                  <a:cubicBezTo>
                    <a:pt x="34774" y="11329"/>
                    <a:pt x="34082" y="9173"/>
                    <a:pt x="33729" y="7268"/>
                  </a:cubicBezTo>
                  <a:cubicBezTo>
                    <a:pt x="33090" y="3882"/>
                    <a:pt x="30523" y="2007"/>
                    <a:pt x="27346" y="1130"/>
                  </a:cubicBezTo>
                  <a:cubicBezTo>
                    <a:pt x="25722" y="681"/>
                    <a:pt x="24025" y="491"/>
                    <a:pt x="22354" y="334"/>
                  </a:cubicBezTo>
                  <a:cubicBezTo>
                    <a:pt x="20677" y="182"/>
                    <a:pt x="18996" y="0"/>
                    <a:pt x="17313"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2993858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75"/>
        <p:cNvGrpSpPr/>
        <p:nvPr/>
      </p:nvGrpSpPr>
      <p:grpSpPr>
        <a:xfrm>
          <a:off x="0" y="0"/>
          <a:ext cx="0" cy="0"/>
          <a:chOff x="0" y="0"/>
          <a:chExt cx="0" cy="0"/>
        </a:xfrm>
      </p:grpSpPr>
      <p:grpSp>
        <p:nvGrpSpPr>
          <p:cNvPr id="376" name="Google Shape;376;p23"/>
          <p:cNvGrpSpPr/>
          <p:nvPr/>
        </p:nvGrpSpPr>
        <p:grpSpPr>
          <a:xfrm>
            <a:off x="-571665" y="-342065"/>
            <a:ext cx="10155881" cy="5877026"/>
            <a:chOff x="-571666" y="-342065"/>
            <a:chExt cx="10155881" cy="5877026"/>
          </a:xfrm>
        </p:grpSpPr>
        <p:grpSp>
          <p:nvGrpSpPr>
            <p:cNvPr id="377" name="Google Shape;377;p23"/>
            <p:cNvGrpSpPr/>
            <p:nvPr/>
          </p:nvGrpSpPr>
          <p:grpSpPr>
            <a:xfrm>
              <a:off x="-440475" y="-253650"/>
              <a:ext cx="1380906" cy="587726"/>
              <a:chOff x="-440475" y="-253650"/>
              <a:chExt cx="1380906" cy="587726"/>
            </a:xfrm>
          </p:grpSpPr>
          <p:sp>
            <p:nvSpPr>
              <p:cNvPr id="378" name="Google Shape;378;p23"/>
              <p:cNvSpPr/>
              <p:nvPr/>
            </p:nvSpPr>
            <p:spPr>
              <a:xfrm>
                <a:off x="-440475" y="-253650"/>
                <a:ext cx="1380906" cy="587726"/>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2857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79" name="Google Shape;379;p23"/>
              <p:cNvSpPr/>
              <p:nvPr/>
            </p:nvSpPr>
            <p:spPr>
              <a:xfrm>
                <a:off x="-322989" y="-203653"/>
                <a:ext cx="1146023" cy="487741"/>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952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80" name="Google Shape;380;p23"/>
              <p:cNvSpPr/>
              <p:nvPr/>
            </p:nvSpPr>
            <p:spPr>
              <a:xfrm>
                <a:off x="-203555" y="-152821"/>
                <a:ext cx="907187" cy="386051"/>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952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81" name="Google Shape;381;p23"/>
              <p:cNvSpPr/>
              <p:nvPr/>
            </p:nvSpPr>
            <p:spPr>
              <a:xfrm>
                <a:off x="-94573" y="-106442"/>
                <a:ext cx="689213" cy="293294"/>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28575" cap="flat" cmpd="sng">
                <a:solidFill>
                  <a:schemeClr val="lt2"/>
                </a:solidFill>
                <a:prstDash val="solid"/>
                <a:round/>
                <a:headEnd type="none" w="med" len="med"/>
                <a:tailEnd type="none" w="med" len="med"/>
              </a:ln>
              <a:effectLst>
                <a:outerShdw blurRad="200025" dist="38100" dir="2940000" algn="bl" rotWithShape="0">
                  <a:schemeClr val="lt2"/>
                </a:outerShdw>
              </a:effectLst>
            </p:spPr>
          </p:sp>
        </p:grpSp>
        <p:grpSp>
          <p:nvGrpSpPr>
            <p:cNvPr id="382" name="Google Shape;382;p23"/>
            <p:cNvGrpSpPr/>
            <p:nvPr/>
          </p:nvGrpSpPr>
          <p:grpSpPr>
            <a:xfrm>
              <a:off x="8287305" y="-342065"/>
              <a:ext cx="1270081" cy="906625"/>
              <a:chOff x="8287305" y="-342065"/>
              <a:chExt cx="1270081" cy="906625"/>
            </a:xfrm>
          </p:grpSpPr>
          <p:sp>
            <p:nvSpPr>
              <p:cNvPr id="383" name="Google Shape;383;p23"/>
              <p:cNvSpPr/>
              <p:nvPr/>
            </p:nvSpPr>
            <p:spPr>
              <a:xfrm rot="-1055449">
                <a:off x="8349327" y="-182632"/>
                <a:ext cx="1146038" cy="587758"/>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2857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84" name="Google Shape;384;p23"/>
              <p:cNvSpPr/>
              <p:nvPr/>
            </p:nvSpPr>
            <p:spPr>
              <a:xfrm rot="-1055468">
                <a:off x="8446828" y="-132651"/>
                <a:ext cx="951113" cy="487730"/>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952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85" name="Google Shape;385;p23"/>
              <p:cNvSpPr/>
              <p:nvPr/>
            </p:nvSpPr>
            <p:spPr>
              <a:xfrm rot="-1055536">
                <a:off x="8545956" y="-81821"/>
                <a:ext cx="752816" cy="386084"/>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952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86" name="Google Shape;386;p23"/>
              <p:cNvSpPr/>
              <p:nvPr/>
            </p:nvSpPr>
            <p:spPr>
              <a:xfrm rot="-1055443">
                <a:off x="8636367" y="-35428"/>
                <a:ext cx="571958" cy="293276"/>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28575" cap="flat" cmpd="sng">
                <a:solidFill>
                  <a:schemeClr val="lt2"/>
                </a:solidFill>
                <a:prstDash val="solid"/>
                <a:round/>
                <a:headEnd type="none" w="med" len="med"/>
                <a:tailEnd type="none" w="med" len="med"/>
              </a:ln>
              <a:effectLst>
                <a:outerShdw blurRad="200025" dist="38100" dir="2940000" algn="bl" rotWithShape="0">
                  <a:schemeClr val="lt2"/>
                </a:outerShdw>
              </a:effectLst>
            </p:spPr>
          </p:sp>
        </p:grpSp>
        <p:grpSp>
          <p:nvGrpSpPr>
            <p:cNvPr id="387" name="Google Shape;387;p23"/>
            <p:cNvGrpSpPr/>
            <p:nvPr/>
          </p:nvGrpSpPr>
          <p:grpSpPr>
            <a:xfrm>
              <a:off x="-571666" y="4579793"/>
              <a:ext cx="1490967" cy="955168"/>
              <a:chOff x="-571666" y="4579793"/>
              <a:chExt cx="1490967" cy="955168"/>
            </a:xfrm>
          </p:grpSpPr>
          <p:sp>
            <p:nvSpPr>
              <p:cNvPr id="388" name="Google Shape;388;p23"/>
              <p:cNvSpPr/>
              <p:nvPr/>
            </p:nvSpPr>
            <p:spPr>
              <a:xfrm rot="988304">
                <a:off x="-516670" y="4763512"/>
                <a:ext cx="1380974" cy="587730"/>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2857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89" name="Google Shape;389;p23"/>
              <p:cNvSpPr/>
              <p:nvPr/>
            </p:nvSpPr>
            <p:spPr>
              <a:xfrm rot="988304">
                <a:off x="-399149" y="4813524"/>
                <a:ext cx="1146005" cy="487760"/>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952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90" name="Google Shape;390;p23"/>
              <p:cNvSpPr/>
              <p:nvPr/>
            </p:nvSpPr>
            <p:spPr>
              <a:xfrm rot="988580">
                <a:off x="-279767" y="4864395"/>
                <a:ext cx="907223" cy="386063"/>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952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91" name="Google Shape;391;p23"/>
              <p:cNvSpPr/>
              <p:nvPr/>
            </p:nvSpPr>
            <p:spPr>
              <a:xfrm rot="988080">
                <a:off x="-170761" y="4910713"/>
                <a:ext cx="689180" cy="293313"/>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28575" cap="flat" cmpd="sng">
                <a:solidFill>
                  <a:schemeClr val="lt2"/>
                </a:solidFill>
                <a:prstDash val="solid"/>
                <a:round/>
                <a:headEnd type="none" w="med" len="med"/>
                <a:tailEnd type="none" w="med" len="med"/>
              </a:ln>
              <a:effectLst>
                <a:outerShdw blurRad="200025" dist="38100" dir="2940000" algn="bl" rotWithShape="0">
                  <a:schemeClr val="lt2"/>
                </a:outerShdw>
              </a:effectLst>
            </p:spPr>
          </p:sp>
        </p:grpSp>
        <p:grpSp>
          <p:nvGrpSpPr>
            <p:cNvPr id="392" name="Google Shape;392;p23"/>
            <p:cNvGrpSpPr/>
            <p:nvPr/>
          </p:nvGrpSpPr>
          <p:grpSpPr>
            <a:xfrm>
              <a:off x="8412827" y="4787817"/>
              <a:ext cx="1171388" cy="638986"/>
              <a:chOff x="8412827" y="4787817"/>
              <a:chExt cx="1171388" cy="638986"/>
            </a:xfrm>
          </p:grpSpPr>
          <p:sp>
            <p:nvSpPr>
              <p:cNvPr id="393" name="Google Shape;393;p23"/>
              <p:cNvSpPr/>
              <p:nvPr/>
            </p:nvSpPr>
            <p:spPr>
              <a:xfrm rot="-155528">
                <a:off x="8425521" y="4813431"/>
                <a:ext cx="1146001" cy="587758"/>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2857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94" name="Google Shape;394;p23"/>
              <p:cNvSpPr/>
              <p:nvPr/>
            </p:nvSpPr>
            <p:spPr>
              <a:xfrm rot="-155505">
                <a:off x="8523048" y="4863430"/>
                <a:ext cx="951075" cy="487754"/>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952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95" name="Google Shape;395;p23"/>
              <p:cNvSpPr/>
              <p:nvPr/>
            </p:nvSpPr>
            <p:spPr>
              <a:xfrm rot="-155735">
                <a:off x="8622148" y="4914237"/>
                <a:ext cx="752841" cy="386121"/>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9525" cap="flat" cmpd="sng">
                <a:solidFill>
                  <a:schemeClr val="lt2"/>
                </a:solidFill>
                <a:prstDash val="solid"/>
                <a:round/>
                <a:headEnd type="none" w="med" len="med"/>
                <a:tailEnd type="none" w="med" len="med"/>
              </a:ln>
              <a:effectLst>
                <a:outerShdw blurRad="200025" dist="38100" dir="2940000" algn="bl" rotWithShape="0">
                  <a:schemeClr val="lt2"/>
                </a:outerShdw>
              </a:effectLst>
            </p:spPr>
          </p:sp>
          <p:sp>
            <p:nvSpPr>
              <p:cNvPr id="396" name="Google Shape;396;p23"/>
              <p:cNvSpPr/>
              <p:nvPr/>
            </p:nvSpPr>
            <p:spPr>
              <a:xfrm rot="-155251">
                <a:off x="8712579" y="4960664"/>
                <a:ext cx="571986" cy="293269"/>
              </a:xfrm>
              <a:custGeom>
                <a:avLst/>
                <a:gdLst/>
                <a:ahLst/>
                <a:cxnLst/>
                <a:rect l="l" t="t" r="r" b="b"/>
                <a:pathLst>
                  <a:path w="36758" h="32489" extrusionOk="0">
                    <a:moveTo>
                      <a:pt x="31896" y="28832"/>
                    </a:moveTo>
                    <a:cubicBezTo>
                      <a:pt x="28287" y="30771"/>
                      <a:pt x="19569" y="32827"/>
                      <a:pt x="15052" y="32442"/>
                    </a:cubicBezTo>
                    <a:cubicBezTo>
                      <a:pt x="10536" y="32058"/>
                      <a:pt x="7290" y="29771"/>
                      <a:pt x="4797" y="26525"/>
                    </a:cubicBezTo>
                    <a:cubicBezTo>
                      <a:pt x="2304" y="23279"/>
                      <a:pt x="-552" y="17228"/>
                      <a:pt x="92" y="12966"/>
                    </a:cubicBezTo>
                    <a:cubicBezTo>
                      <a:pt x="737" y="8704"/>
                      <a:pt x="4315" y="2825"/>
                      <a:pt x="8664" y="952"/>
                    </a:cubicBezTo>
                    <a:cubicBezTo>
                      <a:pt x="13013" y="-920"/>
                      <a:pt x="21981" y="310"/>
                      <a:pt x="26184" y="1731"/>
                    </a:cubicBezTo>
                    <a:cubicBezTo>
                      <a:pt x="30387" y="3152"/>
                      <a:pt x="32129" y="6300"/>
                      <a:pt x="33883" y="9480"/>
                    </a:cubicBezTo>
                    <a:cubicBezTo>
                      <a:pt x="35637" y="12660"/>
                      <a:pt x="37040" y="17586"/>
                      <a:pt x="36709" y="20811"/>
                    </a:cubicBezTo>
                    <a:cubicBezTo>
                      <a:pt x="36378" y="24036"/>
                      <a:pt x="35506" y="26894"/>
                      <a:pt x="31896" y="28832"/>
                    </a:cubicBezTo>
                    <a:close/>
                  </a:path>
                </a:pathLst>
              </a:custGeom>
              <a:noFill/>
              <a:ln w="28575" cap="flat" cmpd="sng">
                <a:solidFill>
                  <a:schemeClr val="lt2"/>
                </a:solidFill>
                <a:prstDash val="solid"/>
                <a:round/>
                <a:headEnd type="none" w="med" len="med"/>
                <a:tailEnd type="none" w="med" len="med"/>
              </a:ln>
              <a:effectLst>
                <a:outerShdw blurRad="200025" dist="38100" dir="2940000" algn="bl" rotWithShape="0">
                  <a:schemeClr val="lt2"/>
                </a:outerShdw>
              </a:effectLst>
            </p:spPr>
          </p:sp>
        </p:grpSp>
      </p:grpSp>
      <p:pic>
        <p:nvPicPr>
          <p:cNvPr id="397" name="Google Shape;397;p23"/>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398" name="Google Shape;398;p23"/>
          <p:cNvSpPr txBox="1">
            <a:spLocks noGrp="1"/>
          </p:cNvSpPr>
          <p:nvPr>
            <p:ph type="title"/>
          </p:nvPr>
        </p:nvSpPr>
        <p:spPr>
          <a:xfrm>
            <a:off x="1339200" y="540000"/>
            <a:ext cx="6465600" cy="564000"/>
          </a:xfrm>
          <a:prstGeom prst="rect">
            <a:avLst/>
          </a:prstGeom>
        </p:spPr>
        <p:txBody>
          <a:bodyPr spcFirstLastPara="1" wrap="square" lIns="91425" tIns="91425" rIns="91425" bIns="91425" anchor="ctr"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Tree>
    <p:extLst>
      <p:ext uri="{BB962C8B-B14F-4D97-AF65-F5344CB8AC3E}">
        <p14:creationId xmlns:p14="http://schemas.microsoft.com/office/powerpoint/2010/main" val="959773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99"/>
        <p:cNvGrpSpPr/>
        <p:nvPr/>
      </p:nvGrpSpPr>
      <p:grpSpPr>
        <a:xfrm>
          <a:off x="0" y="0"/>
          <a:ext cx="0" cy="0"/>
          <a:chOff x="0" y="0"/>
          <a:chExt cx="0" cy="0"/>
        </a:xfrm>
      </p:grpSpPr>
      <p:pic>
        <p:nvPicPr>
          <p:cNvPr id="400" name="Google Shape;400;p24"/>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401" name="Google Shape;401;p24"/>
          <p:cNvSpPr txBox="1">
            <a:spLocks noGrp="1"/>
          </p:cNvSpPr>
          <p:nvPr>
            <p:ph type="title"/>
          </p:nvPr>
        </p:nvSpPr>
        <p:spPr>
          <a:xfrm>
            <a:off x="1990100" y="540000"/>
            <a:ext cx="51639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33163118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402"/>
        <p:cNvGrpSpPr/>
        <p:nvPr/>
      </p:nvGrpSpPr>
      <p:grpSpPr>
        <a:xfrm>
          <a:off x="0" y="0"/>
          <a:ext cx="0" cy="0"/>
          <a:chOff x="0" y="0"/>
          <a:chExt cx="0" cy="0"/>
        </a:xfrm>
      </p:grpSpPr>
      <p:grpSp>
        <p:nvGrpSpPr>
          <p:cNvPr id="403" name="Google Shape;403;p25"/>
          <p:cNvGrpSpPr/>
          <p:nvPr/>
        </p:nvGrpSpPr>
        <p:grpSpPr>
          <a:xfrm>
            <a:off x="-74850" y="-37921"/>
            <a:ext cx="9463600" cy="281175"/>
            <a:chOff x="-74850" y="114479"/>
            <a:chExt cx="9463600" cy="281175"/>
          </a:xfrm>
        </p:grpSpPr>
        <p:sp>
          <p:nvSpPr>
            <p:cNvPr id="404" name="Google Shape;404;p25"/>
            <p:cNvSpPr/>
            <p:nvPr/>
          </p:nvSpPr>
          <p:spPr>
            <a:xfrm>
              <a:off x="-74850" y="2668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38100" cap="flat" cmpd="sng">
              <a:solidFill>
                <a:schemeClr val="lt2"/>
              </a:solidFill>
              <a:prstDash val="solid"/>
              <a:round/>
              <a:headEnd type="none" w="med" len="med"/>
              <a:tailEnd type="none" w="med" len="med"/>
            </a:ln>
            <a:effectLst>
              <a:outerShdw blurRad="257175" dist="95250" dir="4740000" algn="bl" rotWithShape="0">
                <a:schemeClr val="lt2"/>
              </a:outerShdw>
            </a:effectLst>
          </p:spPr>
        </p:sp>
        <p:sp>
          <p:nvSpPr>
            <p:cNvPr id="405" name="Google Shape;405;p25"/>
            <p:cNvSpPr/>
            <p:nvPr/>
          </p:nvSpPr>
          <p:spPr>
            <a:xfrm>
              <a:off x="-74850" y="1906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9525" cap="flat" cmpd="sng">
              <a:solidFill>
                <a:schemeClr val="lt2"/>
              </a:solidFill>
              <a:prstDash val="solid"/>
              <a:round/>
              <a:headEnd type="none" w="med" len="med"/>
              <a:tailEnd type="none" w="med" len="med"/>
            </a:ln>
            <a:effectLst>
              <a:outerShdw blurRad="257175" dist="95250" dir="4740000" algn="bl" rotWithShape="0">
                <a:schemeClr val="lt2"/>
              </a:outerShdw>
            </a:effectLst>
          </p:spPr>
        </p:sp>
        <p:sp>
          <p:nvSpPr>
            <p:cNvPr id="406" name="Google Shape;406;p25"/>
            <p:cNvSpPr/>
            <p:nvPr/>
          </p:nvSpPr>
          <p:spPr>
            <a:xfrm>
              <a:off x="-74850" y="1144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9525" cap="flat" cmpd="sng">
              <a:solidFill>
                <a:schemeClr val="lt2"/>
              </a:solidFill>
              <a:prstDash val="solid"/>
              <a:round/>
              <a:headEnd type="none" w="med" len="med"/>
              <a:tailEnd type="none" w="med" len="med"/>
            </a:ln>
            <a:effectLst>
              <a:outerShdw blurRad="257175" dist="95250" dir="4740000" algn="bl" rotWithShape="0">
                <a:schemeClr val="lt2"/>
              </a:outerShdw>
            </a:effectLst>
          </p:spPr>
        </p:sp>
      </p:grpSp>
      <p:pic>
        <p:nvPicPr>
          <p:cNvPr id="407" name="Google Shape;407;p25"/>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408" name="Google Shape;408;p25"/>
          <p:cNvSpPr txBox="1">
            <a:spLocks noGrp="1"/>
          </p:cNvSpPr>
          <p:nvPr>
            <p:ph type="title"/>
          </p:nvPr>
        </p:nvSpPr>
        <p:spPr>
          <a:xfrm>
            <a:off x="1280825" y="540000"/>
            <a:ext cx="65826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10457729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09"/>
        <p:cNvGrpSpPr/>
        <p:nvPr/>
      </p:nvGrpSpPr>
      <p:grpSpPr>
        <a:xfrm>
          <a:off x="0" y="0"/>
          <a:ext cx="0" cy="0"/>
          <a:chOff x="0" y="0"/>
          <a:chExt cx="0" cy="0"/>
        </a:xfrm>
      </p:grpSpPr>
      <p:pic>
        <p:nvPicPr>
          <p:cNvPr id="410" name="Google Shape;410;p26"/>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411" name="Google Shape;411;p26"/>
          <p:cNvSpPr txBox="1">
            <a:spLocks noGrp="1"/>
          </p:cNvSpPr>
          <p:nvPr>
            <p:ph type="subTitle" idx="1"/>
          </p:nvPr>
        </p:nvSpPr>
        <p:spPr>
          <a:xfrm>
            <a:off x="720000" y="1683963"/>
            <a:ext cx="2907600" cy="55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1pPr>
            <a:lvl2pPr lvl="1"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2pPr>
            <a:lvl3pPr lvl="2"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3pPr>
            <a:lvl4pPr lvl="3"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4pPr>
            <a:lvl5pPr lvl="4"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5pPr>
            <a:lvl6pPr lvl="5"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6pPr>
            <a:lvl7pPr lvl="6"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7pPr>
            <a:lvl8pPr lvl="7"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8pPr>
            <a:lvl9pPr lvl="8"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9pPr>
          </a:lstStyle>
          <a:p>
            <a:endParaRPr/>
          </a:p>
        </p:txBody>
      </p:sp>
      <p:sp>
        <p:nvSpPr>
          <p:cNvPr id="412" name="Google Shape;412;p26"/>
          <p:cNvSpPr txBox="1">
            <a:spLocks noGrp="1"/>
          </p:cNvSpPr>
          <p:nvPr>
            <p:ph type="subTitle" idx="2"/>
          </p:nvPr>
        </p:nvSpPr>
        <p:spPr>
          <a:xfrm>
            <a:off x="5516400" y="1683963"/>
            <a:ext cx="2907600" cy="557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1pPr>
            <a:lvl2pPr lvl="1"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2pPr>
            <a:lvl3pPr lvl="2"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3pPr>
            <a:lvl4pPr lvl="3"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4pPr>
            <a:lvl5pPr lvl="4"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5pPr>
            <a:lvl6pPr lvl="5"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6pPr>
            <a:lvl7pPr lvl="6"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7pPr>
            <a:lvl8pPr lvl="7"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8pPr>
            <a:lvl9pPr lvl="8" algn="ctr" rtl="0">
              <a:lnSpc>
                <a:spcPct val="100000"/>
              </a:lnSpc>
              <a:spcBef>
                <a:spcPts val="0"/>
              </a:spcBef>
              <a:spcAft>
                <a:spcPts val="0"/>
              </a:spcAft>
              <a:buClr>
                <a:schemeClr val="accent1"/>
              </a:buClr>
              <a:buSzPts val="2300"/>
              <a:buFont typeface="Syncopate"/>
              <a:buNone/>
              <a:defRPr sz="2300">
                <a:solidFill>
                  <a:schemeClr val="accent1"/>
                </a:solidFill>
                <a:latin typeface="Syncopate"/>
                <a:ea typeface="Syncopate"/>
                <a:cs typeface="Syncopate"/>
                <a:sym typeface="Syncopate"/>
              </a:defRPr>
            </a:lvl9pPr>
          </a:lstStyle>
          <a:p>
            <a:endParaRPr/>
          </a:p>
        </p:txBody>
      </p:sp>
      <p:sp>
        <p:nvSpPr>
          <p:cNvPr id="413" name="Google Shape;413;p26"/>
          <p:cNvSpPr txBox="1">
            <a:spLocks noGrp="1"/>
          </p:cNvSpPr>
          <p:nvPr>
            <p:ph type="subTitle" idx="3"/>
          </p:nvPr>
        </p:nvSpPr>
        <p:spPr>
          <a:xfrm>
            <a:off x="720000" y="2416138"/>
            <a:ext cx="2907600" cy="104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endParaRPr/>
          </a:p>
        </p:txBody>
      </p:sp>
      <p:sp>
        <p:nvSpPr>
          <p:cNvPr id="414" name="Google Shape;414;p26"/>
          <p:cNvSpPr txBox="1">
            <a:spLocks noGrp="1"/>
          </p:cNvSpPr>
          <p:nvPr>
            <p:ph type="subTitle" idx="4"/>
          </p:nvPr>
        </p:nvSpPr>
        <p:spPr>
          <a:xfrm>
            <a:off x="5516400" y="2416138"/>
            <a:ext cx="2907600" cy="104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algn="ctr" rtl="0">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endParaRPr/>
          </a:p>
        </p:txBody>
      </p:sp>
      <p:grpSp>
        <p:nvGrpSpPr>
          <p:cNvPr id="415" name="Google Shape;415;p26"/>
          <p:cNvGrpSpPr/>
          <p:nvPr/>
        </p:nvGrpSpPr>
        <p:grpSpPr>
          <a:xfrm rot="5400000">
            <a:off x="1866831" y="2424211"/>
            <a:ext cx="5410340" cy="281175"/>
            <a:chOff x="-74850" y="190679"/>
            <a:chExt cx="9463600" cy="281175"/>
          </a:xfrm>
        </p:grpSpPr>
        <p:sp>
          <p:nvSpPr>
            <p:cNvPr id="416" name="Google Shape;416;p26"/>
            <p:cNvSpPr/>
            <p:nvPr/>
          </p:nvSpPr>
          <p:spPr>
            <a:xfrm>
              <a:off x="-74850" y="2668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38100" cap="flat" cmpd="sng">
              <a:solidFill>
                <a:schemeClr val="lt2"/>
              </a:solidFill>
              <a:prstDash val="solid"/>
              <a:round/>
              <a:headEnd type="none" w="med" len="med"/>
              <a:tailEnd type="none" w="med" len="med"/>
            </a:ln>
            <a:effectLst>
              <a:outerShdw blurRad="257175" dist="95250" dir="4740000" algn="bl" rotWithShape="0">
                <a:schemeClr val="lt2"/>
              </a:outerShdw>
            </a:effectLst>
          </p:spPr>
        </p:sp>
        <p:sp>
          <p:nvSpPr>
            <p:cNvPr id="417" name="Google Shape;417;p26"/>
            <p:cNvSpPr/>
            <p:nvPr/>
          </p:nvSpPr>
          <p:spPr>
            <a:xfrm>
              <a:off x="-74850" y="1906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9525" cap="flat" cmpd="sng">
              <a:solidFill>
                <a:schemeClr val="lt2"/>
              </a:solidFill>
              <a:prstDash val="solid"/>
              <a:round/>
              <a:headEnd type="none" w="med" len="med"/>
              <a:tailEnd type="none" w="med" len="med"/>
            </a:ln>
            <a:effectLst>
              <a:outerShdw blurRad="257175" dist="95250" dir="4740000" algn="bl" rotWithShape="0">
                <a:schemeClr val="lt2"/>
              </a:outerShdw>
            </a:effectLst>
          </p:spPr>
        </p:sp>
        <p:sp>
          <p:nvSpPr>
            <p:cNvPr id="418" name="Google Shape;418;p26"/>
            <p:cNvSpPr/>
            <p:nvPr/>
          </p:nvSpPr>
          <p:spPr>
            <a:xfrm>
              <a:off x="-74850" y="3430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9525" cap="flat" cmpd="sng">
              <a:solidFill>
                <a:schemeClr val="lt2"/>
              </a:solidFill>
              <a:prstDash val="solid"/>
              <a:round/>
              <a:headEnd type="none" w="med" len="med"/>
              <a:tailEnd type="none" w="med" len="med"/>
            </a:ln>
            <a:effectLst>
              <a:outerShdw blurRad="257175" dist="95250" dir="4740000" algn="bl" rotWithShape="0">
                <a:schemeClr val="lt2"/>
              </a:outerShdw>
            </a:effectLst>
          </p:spPr>
        </p:sp>
      </p:grpSp>
    </p:spTree>
    <p:extLst>
      <p:ext uri="{BB962C8B-B14F-4D97-AF65-F5344CB8AC3E}">
        <p14:creationId xmlns:p14="http://schemas.microsoft.com/office/powerpoint/2010/main" val="14344241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19"/>
        <p:cNvGrpSpPr/>
        <p:nvPr/>
      </p:nvGrpSpPr>
      <p:grpSpPr>
        <a:xfrm>
          <a:off x="0" y="0"/>
          <a:ext cx="0" cy="0"/>
          <a:chOff x="0" y="0"/>
          <a:chExt cx="0" cy="0"/>
        </a:xfrm>
      </p:grpSpPr>
      <p:pic>
        <p:nvPicPr>
          <p:cNvPr id="420" name="Google Shape;420;p27"/>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grpSp>
        <p:nvGrpSpPr>
          <p:cNvPr id="421" name="Google Shape;421;p27"/>
          <p:cNvGrpSpPr/>
          <p:nvPr/>
        </p:nvGrpSpPr>
        <p:grpSpPr>
          <a:xfrm>
            <a:off x="579652" y="540006"/>
            <a:ext cx="280688" cy="387119"/>
            <a:chOff x="1404255" y="3022850"/>
            <a:chExt cx="475500" cy="655800"/>
          </a:xfrm>
        </p:grpSpPr>
        <p:sp>
          <p:nvSpPr>
            <p:cNvPr id="422" name="Google Shape;422;p27"/>
            <p:cNvSpPr/>
            <p:nvPr/>
          </p:nvSpPr>
          <p:spPr>
            <a:xfrm>
              <a:off x="1404255" y="3022850"/>
              <a:ext cx="475500" cy="655800"/>
            </a:xfrm>
            <a:prstGeom prst="star4">
              <a:avLst>
                <a:gd name="adj" fmla="val 1083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3" name="Google Shape;423;p27"/>
            <p:cNvSpPr/>
            <p:nvPr/>
          </p:nvSpPr>
          <p:spPr>
            <a:xfrm>
              <a:off x="1607050" y="3315675"/>
              <a:ext cx="69600" cy="7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24" name="Google Shape;424;p27"/>
          <p:cNvGrpSpPr/>
          <p:nvPr/>
        </p:nvGrpSpPr>
        <p:grpSpPr>
          <a:xfrm>
            <a:off x="8283703" y="540006"/>
            <a:ext cx="280688" cy="387119"/>
            <a:chOff x="1404255" y="3022850"/>
            <a:chExt cx="475500" cy="655800"/>
          </a:xfrm>
        </p:grpSpPr>
        <p:sp>
          <p:nvSpPr>
            <p:cNvPr id="425" name="Google Shape;425;p27"/>
            <p:cNvSpPr/>
            <p:nvPr/>
          </p:nvSpPr>
          <p:spPr>
            <a:xfrm>
              <a:off x="1404255" y="3022850"/>
              <a:ext cx="475500" cy="655800"/>
            </a:xfrm>
            <a:prstGeom prst="star4">
              <a:avLst>
                <a:gd name="adj" fmla="val 1083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27"/>
            <p:cNvSpPr/>
            <p:nvPr/>
          </p:nvSpPr>
          <p:spPr>
            <a:xfrm>
              <a:off x="1607050" y="3315675"/>
              <a:ext cx="69600" cy="7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27" name="Google Shape;427;p27"/>
          <p:cNvSpPr txBox="1">
            <a:spLocks noGrp="1"/>
          </p:cNvSpPr>
          <p:nvPr>
            <p:ph type="title"/>
          </p:nvPr>
        </p:nvSpPr>
        <p:spPr>
          <a:xfrm>
            <a:off x="720000" y="2649476"/>
            <a:ext cx="2336400" cy="483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300" b="0">
                <a:solidFill>
                  <a:schemeClr val="accent1"/>
                </a:solidFill>
                <a:latin typeface="Syncopate"/>
                <a:ea typeface="Syncopate"/>
                <a:cs typeface="Syncopate"/>
                <a:sym typeface="Syncopat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8" name="Google Shape;428;p27"/>
          <p:cNvSpPr txBox="1">
            <a:spLocks noGrp="1"/>
          </p:cNvSpPr>
          <p:nvPr>
            <p:ph type="subTitle" idx="1"/>
          </p:nvPr>
        </p:nvSpPr>
        <p:spPr>
          <a:xfrm>
            <a:off x="720000" y="3132400"/>
            <a:ext cx="2336400" cy="77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9" name="Google Shape;429;p27"/>
          <p:cNvSpPr txBox="1">
            <a:spLocks noGrp="1"/>
          </p:cNvSpPr>
          <p:nvPr>
            <p:ph type="title" idx="2"/>
          </p:nvPr>
        </p:nvSpPr>
        <p:spPr>
          <a:xfrm>
            <a:off x="3403800" y="2649476"/>
            <a:ext cx="2336400" cy="483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300" b="0">
                <a:solidFill>
                  <a:schemeClr val="accent1"/>
                </a:solidFill>
                <a:latin typeface="Syncopate"/>
                <a:ea typeface="Syncopate"/>
                <a:cs typeface="Syncopate"/>
                <a:sym typeface="Syncopat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0" name="Google Shape;430;p27"/>
          <p:cNvSpPr txBox="1">
            <a:spLocks noGrp="1"/>
          </p:cNvSpPr>
          <p:nvPr>
            <p:ph type="subTitle" idx="3"/>
          </p:nvPr>
        </p:nvSpPr>
        <p:spPr>
          <a:xfrm>
            <a:off x="3403800" y="3132400"/>
            <a:ext cx="2336400" cy="77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1" name="Google Shape;431;p27"/>
          <p:cNvSpPr txBox="1">
            <a:spLocks noGrp="1"/>
          </p:cNvSpPr>
          <p:nvPr>
            <p:ph type="title" idx="4"/>
          </p:nvPr>
        </p:nvSpPr>
        <p:spPr>
          <a:xfrm>
            <a:off x="6087600" y="2649476"/>
            <a:ext cx="2336400" cy="483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300" b="0">
                <a:solidFill>
                  <a:schemeClr val="accent1"/>
                </a:solidFill>
                <a:latin typeface="Syncopate"/>
                <a:ea typeface="Syncopate"/>
                <a:cs typeface="Syncopate"/>
                <a:sym typeface="Syncopat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2" name="Google Shape;432;p27"/>
          <p:cNvSpPr txBox="1">
            <a:spLocks noGrp="1"/>
          </p:cNvSpPr>
          <p:nvPr>
            <p:ph type="subTitle" idx="5"/>
          </p:nvPr>
        </p:nvSpPr>
        <p:spPr>
          <a:xfrm>
            <a:off x="6087600" y="3132400"/>
            <a:ext cx="2336400" cy="773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3" name="Google Shape;433;p27"/>
          <p:cNvSpPr txBox="1">
            <a:spLocks noGrp="1"/>
          </p:cNvSpPr>
          <p:nvPr>
            <p:ph type="title" idx="6"/>
          </p:nvPr>
        </p:nvSpPr>
        <p:spPr>
          <a:xfrm>
            <a:off x="1305775" y="540000"/>
            <a:ext cx="6532500" cy="53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100"/>
              <a:buNone/>
              <a:defRPr sz="3100" b="0">
                <a:latin typeface="Syncopate"/>
                <a:ea typeface="Syncopate"/>
                <a:cs typeface="Syncopate"/>
                <a:sym typeface="Syncopat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9914930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34"/>
        <p:cNvGrpSpPr/>
        <p:nvPr/>
      </p:nvGrpSpPr>
      <p:grpSpPr>
        <a:xfrm>
          <a:off x="0" y="0"/>
          <a:ext cx="0" cy="0"/>
          <a:chOff x="0" y="0"/>
          <a:chExt cx="0" cy="0"/>
        </a:xfrm>
      </p:grpSpPr>
      <p:pic>
        <p:nvPicPr>
          <p:cNvPr id="435" name="Google Shape;435;p28"/>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436" name="Google Shape;436;p28"/>
          <p:cNvSpPr txBox="1">
            <a:spLocks noGrp="1"/>
          </p:cNvSpPr>
          <p:nvPr>
            <p:ph type="title"/>
          </p:nvPr>
        </p:nvSpPr>
        <p:spPr>
          <a:xfrm>
            <a:off x="720000" y="3349500"/>
            <a:ext cx="2336400" cy="716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300" b="0">
                <a:solidFill>
                  <a:schemeClr val="accent1"/>
                </a:solidFill>
                <a:latin typeface="Syncopate"/>
                <a:ea typeface="Syncopate"/>
                <a:cs typeface="Syncopate"/>
                <a:sym typeface="Syncopat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7" name="Google Shape;437;p28"/>
          <p:cNvSpPr txBox="1">
            <a:spLocks noGrp="1"/>
          </p:cNvSpPr>
          <p:nvPr>
            <p:ph type="subTitle" idx="1"/>
          </p:nvPr>
        </p:nvSpPr>
        <p:spPr>
          <a:xfrm>
            <a:off x="720000" y="4065600"/>
            <a:ext cx="2336400" cy="537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8" name="Google Shape;438;p28"/>
          <p:cNvSpPr txBox="1">
            <a:spLocks noGrp="1"/>
          </p:cNvSpPr>
          <p:nvPr>
            <p:ph type="title" idx="2"/>
          </p:nvPr>
        </p:nvSpPr>
        <p:spPr>
          <a:xfrm>
            <a:off x="3403800" y="3349500"/>
            <a:ext cx="2336400" cy="716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300" b="0">
                <a:solidFill>
                  <a:schemeClr val="accent1"/>
                </a:solidFill>
                <a:latin typeface="Syncopate"/>
                <a:ea typeface="Syncopate"/>
                <a:cs typeface="Syncopate"/>
                <a:sym typeface="Syncopat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9" name="Google Shape;439;p28"/>
          <p:cNvSpPr txBox="1">
            <a:spLocks noGrp="1"/>
          </p:cNvSpPr>
          <p:nvPr>
            <p:ph type="subTitle" idx="3"/>
          </p:nvPr>
        </p:nvSpPr>
        <p:spPr>
          <a:xfrm>
            <a:off x="3403800" y="4065600"/>
            <a:ext cx="2336400" cy="537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28"/>
          <p:cNvSpPr txBox="1">
            <a:spLocks noGrp="1"/>
          </p:cNvSpPr>
          <p:nvPr>
            <p:ph type="title" idx="4"/>
          </p:nvPr>
        </p:nvSpPr>
        <p:spPr>
          <a:xfrm>
            <a:off x="6087600" y="3349500"/>
            <a:ext cx="2336400" cy="716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300" b="0">
                <a:solidFill>
                  <a:schemeClr val="accent1"/>
                </a:solidFill>
                <a:latin typeface="Syncopate"/>
                <a:ea typeface="Syncopate"/>
                <a:cs typeface="Syncopate"/>
                <a:sym typeface="Syncopat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1" name="Google Shape;441;p28"/>
          <p:cNvSpPr txBox="1">
            <a:spLocks noGrp="1"/>
          </p:cNvSpPr>
          <p:nvPr>
            <p:ph type="subTitle" idx="5"/>
          </p:nvPr>
        </p:nvSpPr>
        <p:spPr>
          <a:xfrm>
            <a:off x="6087600" y="4065600"/>
            <a:ext cx="2336400" cy="537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2" name="Google Shape;442;p28"/>
          <p:cNvSpPr txBox="1">
            <a:spLocks noGrp="1"/>
          </p:cNvSpPr>
          <p:nvPr>
            <p:ph type="title" idx="6"/>
          </p:nvPr>
        </p:nvSpPr>
        <p:spPr>
          <a:xfrm>
            <a:off x="2787375" y="540000"/>
            <a:ext cx="3569400" cy="53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100"/>
              <a:buNone/>
              <a:defRPr sz="3100" b="0">
                <a:latin typeface="Syncopate"/>
                <a:ea typeface="Syncopate"/>
                <a:cs typeface="Syncopate"/>
                <a:sym typeface="Syncopat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798079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A4D9-7F7D-4484-9D2C-A7D0958A3C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C78F5A-9566-48D9-814A-A9C26E0AFAB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A22B55-87B6-4A47-A083-4688B00965F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2A378B-BA5E-4B21-ACF0-1AC070F7647E}"/>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6" name="Footer Placeholder 5">
            <a:extLst>
              <a:ext uri="{FF2B5EF4-FFF2-40B4-BE49-F238E27FC236}">
                <a16:creationId xmlns:a16="http://schemas.microsoft.com/office/drawing/2014/main" id="{4E96178C-4499-4DC7-8287-D4CCC6E91E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186CF-680C-4A1F-8529-EAB12498940B}"/>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15477827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443"/>
        <p:cNvGrpSpPr/>
        <p:nvPr/>
      </p:nvGrpSpPr>
      <p:grpSpPr>
        <a:xfrm>
          <a:off x="0" y="0"/>
          <a:ext cx="0" cy="0"/>
          <a:chOff x="0" y="0"/>
          <a:chExt cx="0" cy="0"/>
        </a:xfrm>
      </p:grpSpPr>
      <p:pic>
        <p:nvPicPr>
          <p:cNvPr id="444" name="Google Shape;444;p29"/>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445" name="Google Shape;445;p29"/>
          <p:cNvSpPr txBox="1">
            <a:spLocks noGrp="1"/>
          </p:cNvSpPr>
          <p:nvPr>
            <p:ph type="title"/>
          </p:nvPr>
        </p:nvSpPr>
        <p:spPr>
          <a:xfrm>
            <a:off x="4914600" y="1438350"/>
            <a:ext cx="3509400" cy="4035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500"/>
              <a:buNone/>
              <a:defRPr sz="2300" b="0">
                <a:solidFill>
                  <a:schemeClr val="accent1"/>
                </a:solidFill>
                <a:latin typeface="Syncopate"/>
                <a:ea typeface="Syncopate"/>
                <a:cs typeface="Syncopate"/>
                <a:sym typeface="Syncopat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6" name="Google Shape;446;p29"/>
          <p:cNvSpPr txBox="1">
            <a:spLocks noGrp="1"/>
          </p:cNvSpPr>
          <p:nvPr>
            <p:ph type="subTitle" idx="1"/>
          </p:nvPr>
        </p:nvSpPr>
        <p:spPr>
          <a:xfrm>
            <a:off x="4914600" y="1841850"/>
            <a:ext cx="3509400" cy="537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29"/>
          <p:cNvSpPr txBox="1">
            <a:spLocks noGrp="1"/>
          </p:cNvSpPr>
          <p:nvPr>
            <p:ph type="title" idx="2"/>
          </p:nvPr>
        </p:nvSpPr>
        <p:spPr>
          <a:xfrm>
            <a:off x="4914600" y="2550225"/>
            <a:ext cx="3509400" cy="4035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500"/>
              <a:buNone/>
              <a:defRPr sz="2300" b="0">
                <a:solidFill>
                  <a:schemeClr val="accent1"/>
                </a:solidFill>
                <a:latin typeface="Syncopate"/>
                <a:ea typeface="Syncopate"/>
                <a:cs typeface="Syncopate"/>
                <a:sym typeface="Syncopat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8" name="Google Shape;448;p29"/>
          <p:cNvSpPr txBox="1">
            <a:spLocks noGrp="1"/>
          </p:cNvSpPr>
          <p:nvPr>
            <p:ph type="subTitle" idx="3"/>
          </p:nvPr>
        </p:nvSpPr>
        <p:spPr>
          <a:xfrm>
            <a:off x="4914600" y="2953725"/>
            <a:ext cx="3509400" cy="537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9" name="Google Shape;449;p29"/>
          <p:cNvSpPr txBox="1">
            <a:spLocks noGrp="1"/>
          </p:cNvSpPr>
          <p:nvPr>
            <p:ph type="title" idx="4"/>
          </p:nvPr>
        </p:nvSpPr>
        <p:spPr>
          <a:xfrm>
            <a:off x="4914600" y="3662100"/>
            <a:ext cx="3509400" cy="4035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500"/>
              <a:buNone/>
              <a:defRPr sz="2300" b="0">
                <a:solidFill>
                  <a:schemeClr val="accent1"/>
                </a:solidFill>
                <a:latin typeface="Syncopate"/>
                <a:ea typeface="Syncopate"/>
                <a:cs typeface="Syncopate"/>
                <a:sym typeface="Syncopat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0" name="Google Shape;450;p29"/>
          <p:cNvSpPr txBox="1">
            <a:spLocks noGrp="1"/>
          </p:cNvSpPr>
          <p:nvPr>
            <p:ph type="subTitle" idx="5"/>
          </p:nvPr>
        </p:nvSpPr>
        <p:spPr>
          <a:xfrm>
            <a:off x="4914600" y="4065600"/>
            <a:ext cx="3509400" cy="537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29"/>
          <p:cNvSpPr txBox="1">
            <a:spLocks noGrp="1"/>
          </p:cNvSpPr>
          <p:nvPr>
            <p:ph type="title" idx="6"/>
          </p:nvPr>
        </p:nvSpPr>
        <p:spPr>
          <a:xfrm>
            <a:off x="2787375" y="540000"/>
            <a:ext cx="3569400" cy="53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100"/>
              <a:buNone/>
              <a:defRPr sz="3100" b="0">
                <a:latin typeface="Syncopate"/>
                <a:ea typeface="Syncopate"/>
                <a:cs typeface="Syncopate"/>
                <a:sym typeface="Syncopat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27636195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52"/>
        <p:cNvGrpSpPr/>
        <p:nvPr/>
      </p:nvGrpSpPr>
      <p:grpSpPr>
        <a:xfrm>
          <a:off x="0" y="0"/>
          <a:ext cx="0" cy="0"/>
          <a:chOff x="0" y="0"/>
          <a:chExt cx="0" cy="0"/>
        </a:xfrm>
      </p:grpSpPr>
      <p:pic>
        <p:nvPicPr>
          <p:cNvPr id="453" name="Google Shape;453;p30"/>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454" name="Google Shape;454;p30"/>
          <p:cNvSpPr txBox="1">
            <a:spLocks noGrp="1"/>
          </p:cNvSpPr>
          <p:nvPr>
            <p:ph type="title"/>
          </p:nvPr>
        </p:nvSpPr>
        <p:spPr>
          <a:xfrm>
            <a:off x="1638700" y="1441788"/>
            <a:ext cx="2867100" cy="376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5" name="Google Shape;455;p30"/>
          <p:cNvSpPr txBox="1">
            <a:spLocks noGrp="1"/>
          </p:cNvSpPr>
          <p:nvPr>
            <p:ph type="subTitle" idx="1"/>
          </p:nvPr>
        </p:nvSpPr>
        <p:spPr>
          <a:xfrm>
            <a:off x="1638700" y="1877425"/>
            <a:ext cx="2287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6" name="Google Shape;456;p30"/>
          <p:cNvSpPr txBox="1">
            <a:spLocks noGrp="1"/>
          </p:cNvSpPr>
          <p:nvPr>
            <p:ph type="title" idx="2"/>
          </p:nvPr>
        </p:nvSpPr>
        <p:spPr>
          <a:xfrm>
            <a:off x="5582402" y="1441788"/>
            <a:ext cx="2867100" cy="376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7" name="Google Shape;457;p30"/>
          <p:cNvSpPr txBox="1">
            <a:spLocks noGrp="1"/>
          </p:cNvSpPr>
          <p:nvPr>
            <p:ph type="subTitle" idx="3"/>
          </p:nvPr>
        </p:nvSpPr>
        <p:spPr>
          <a:xfrm>
            <a:off x="5582399" y="1877425"/>
            <a:ext cx="2287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8" name="Google Shape;458;p30"/>
          <p:cNvSpPr txBox="1">
            <a:spLocks noGrp="1"/>
          </p:cNvSpPr>
          <p:nvPr>
            <p:ph type="title" idx="4"/>
          </p:nvPr>
        </p:nvSpPr>
        <p:spPr>
          <a:xfrm>
            <a:off x="1638700" y="2781225"/>
            <a:ext cx="2867100" cy="376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9" name="Google Shape;459;p30"/>
          <p:cNvSpPr txBox="1">
            <a:spLocks noGrp="1"/>
          </p:cNvSpPr>
          <p:nvPr>
            <p:ph type="subTitle" idx="5"/>
          </p:nvPr>
        </p:nvSpPr>
        <p:spPr>
          <a:xfrm>
            <a:off x="1638700" y="3216925"/>
            <a:ext cx="2287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0" name="Google Shape;460;p30"/>
          <p:cNvSpPr txBox="1">
            <a:spLocks noGrp="1"/>
          </p:cNvSpPr>
          <p:nvPr>
            <p:ph type="title" idx="6"/>
          </p:nvPr>
        </p:nvSpPr>
        <p:spPr>
          <a:xfrm>
            <a:off x="5582402" y="2781225"/>
            <a:ext cx="2867100" cy="376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1" name="Google Shape;461;p30"/>
          <p:cNvSpPr txBox="1">
            <a:spLocks noGrp="1"/>
          </p:cNvSpPr>
          <p:nvPr>
            <p:ph type="subTitle" idx="7"/>
          </p:nvPr>
        </p:nvSpPr>
        <p:spPr>
          <a:xfrm>
            <a:off x="5582399" y="3216925"/>
            <a:ext cx="22875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2" name="Google Shape;462;p30"/>
          <p:cNvSpPr txBox="1">
            <a:spLocks noGrp="1"/>
          </p:cNvSpPr>
          <p:nvPr>
            <p:ph type="title" idx="8"/>
          </p:nvPr>
        </p:nvSpPr>
        <p:spPr>
          <a:xfrm>
            <a:off x="2841625" y="540000"/>
            <a:ext cx="34608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229629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463"/>
        <p:cNvGrpSpPr/>
        <p:nvPr/>
      </p:nvGrpSpPr>
      <p:grpSpPr>
        <a:xfrm>
          <a:off x="0" y="0"/>
          <a:ext cx="0" cy="0"/>
          <a:chOff x="0" y="0"/>
          <a:chExt cx="0" cy="0"/>
        </a:xfrm>
      </p:grpSpPr>
      <p:grpSp>
        <p:nvGrpSpPr>
          <p:cNvPr id="464" name="Google Shape;464;p31"/>
          <p:cNvGrpSpPr/>
          <p:nvPr/>
        </p:nvGrpSpPr>
        <p:grpSpPr>
          <a:xfrm rot="10800000">
            <a:off x="-205175" y="4603505"/>
            <a:ext cx="9463600" cy="281175"/>
            <a:chOff x="-74850" y="114479"/>
            <a:chExt cx="9463600" cy="281175"/>
          </a:xfrm>
        </p:grpSpPr>
        <p:sp>
          <p:nvSpPr>
            <p:cNvPr id="465" name="Google Shape;465;p31"/>
            <p:cNvSpPr/>
            <p:nvPr/>
          </p:nvSpPr>
          <p:spPr>
            <a:xfrm>
              <a:off x="-74850" y="2668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38100" cap="flat" cmpd="sng">
              <a:solidFill>
                <a:schemeClr val="lt2"/>
              </a:solidFill>
              <a:prstDash val="solid"/>
              <a:round/>
              <a:headEnd type="none" w="med" len="med"/>
              <a:tailEnd type="none" w="med" len="med"/>
            </a:ln>
            <a:effectLst>
              <a:outerShdw blurRad="257175" dist="95250" dir="4740000" algn="bl" rotWithShape="0">
                <a:schemeClr val="lt2"/>
              </a:outerShdw>
            </a:effectLst>
          </p:spPr>
        </p:sp>
        <p:sp>
          <p:nvSpPr>
            <p:cNvPr id="466" name="Google Shape;466;p31"/>
            <p:cNvSpPr/>
            <p:nvPr/>
          </p:nvSpPr>
          <p:spPr>
            <a:xfrm>
              <a:off x="-74850" y="1906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9525" cap="flat" cmpd="sng">
              <a:solidFill>
                <a:schemeClr val="lt2"/>
              </a:solidFill>
              <a:prstDash val="solid"/>
              <a:round/>
              <a:headEnd type="none" w="med" len="med"/>
              <a:tailEnd type="none" w="med" len="med"/>
            </a:ln>
            <a:effectLst>
              <a:outerShdw blurRad="257175" dist="95250" dir="4740000" algn="bl" rotWithShape="0">
                <a:schemeClr val="lt2"/>
              </a:outerShdw>
            </a:effectLst>
          </p:spPr>
        </p:sp>
        <p:sp>
          <p:nvSpPr>
            <p:cNvPr id="467" name="Google Shape;467;p31"/>
            <p:cNvSpPr/>
            <p:nvPr/>
          </p:nvSpPr>
          <p:spPr>
            <a:xfrm>
              <a:off x="-74850" y="114479"/>
              <a:ext cx="9463600" cy="128775"/>
            </a:xfrm>
            <a:custGeom>
              <a:avLst/>
              <a:gdLst/>
              <a:ahLst/>
              <a:cxnLst/>
              <a:rect l="l" t="t" r="r" b="b"/>
              <a:pathLst>
                <a:path w="378544" h="5151" extrusionOk="0">
                  <a:moveTo>
                    <a:pt x="0" y="3440"/>
                  </a:moveTo>
                  <a:cubicBezTo>
                    <a:pt x="10052" y="2941"/>
                    <a:pt x="37569" y="446"/>
                    <a:pt x="60310" y="446"/>
                  </a:cubicBezTo>
                  <a:cubicBezTo>
                    <a:pt x="83051" y="446"/>
                    <a:pt x="111924" y="3440"/>
                    <a:pt x="136447" y="3440"/>
                  </a:cubicBezTo>
                  <a:cubicBezTo>
                    <a:pt x="160971" y="3440"/>
                    <a:pt x="183070" y="232"/>
                    <a:pt x="207451" y="446"/>
                  </a:cubicBezTo>
                  <a:cubicBezTo>
                    <a:pt x="231832" y="660"/>
                    <a:pt x="257567" y="4794"/>
                    <a:pt x="282732" y="4723"/>
                  </a:cubicBezTo>
                  <a:cubicBezTo>
                    <a:pt x="307897" y="4652"/>
                    <a:pt x="342472" y="-53"/>
                    <a:pt x="358441" y="18"/>
                  </a:cubicBezTo>
                  <a:cubicBezTo>
                    <a:pt x="374410" y="89"/>
                    <a:pt x="375194" y="4296"/>
                    <a:pt x="378544" y="5151"/>
                  </a:cubicBezTo>
                </a:path>
              </a:pathLst>
            </a:custGeom>
            <a:noFill/>
            <a:ln w="9525" cap="flat" cmpd="sng">
              <a:solidFill>
                <a:schemeClr val="lt2"/>
              </a:solidFill>
              <a:prstDash val="solid"/>
              <a:round/>
              <a:headEnd type="none" w="med" len="med"/>
              <a:tailEnd type="none" w="med" len="med"/>
            </a:ln>
            <a:effectLst>
              <a:outerShdw blurRad="257175" dist="95250" dir="4740000" algn="bl" rotWithShape="0">
                <a:schemeClr val="lt2"/>
              </a:outerShdw>
            </a:effectLst>
          </p:spPr>
        </p:sp>
      </p:grpSp>
      <p:pic>
        <p:nvPicPr>
          <p:cNvPr id="468" name="Google Shape;468;p31"/>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469" name="Google Shape;469;p31"/>
          <p:cNvSpPr txBox="1">
            <a:spLocks noGrp="1"/>
          </p:cNvSpPr>
          <p:nvPr>
            <p:ph type="title"/>
          </p:nvPr>
        </p:nvSpPr>
        <p:spPr>
          <a:xfrm>
            <a:off x="720000" y="14723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0" name="Google Shape;470;p31"/>
          <p:cNvSpPr txBox="1">
            <a:spLocks noGrp="1"/>
          </p:cNvSpPr>
          <p:nvPr>
            <p:ph type="subTitle" idx="1"/>
          </p:nvPr>
        </p:nvSpPr>
        <p:spPr>
          <a:xfrm>
            <a:off x="720000" y="2058825"/>
            <a:ext cx="23055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31"/>
          <p:cNvSpPr txBox="1">
            <a:spLocks noGrp="1"/>
          </p:cNvSpPr>
          <p:nvPr>
            <p:ph type="title" idx="2"/>
          </p:nvPr>
        </p:nvSpPr>
        <p:spPr>
          <a:xfrm>
            <a:off x="3419269" y="14723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2" name="Google Shape;472;p31"/>
          <p:cNvSpPr txBox="1">
            <a:spLocks noGrp="1"/>
          </p:cNvSpPr>
          <p:nvPr>
            <p:ph type="subTitle" idx="3"/>
          </p:nvPr>
        </p:nvSpPr>
        <p:spPr>
          <a:xfrm>
            <a:off x="3419269" y="2058825"/>
            <a:ext cx="23055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3" name="Google Shape;473;p31"/>
          <p:cNvSpPr txBox="1">
            <a:spLocks noGrp="1"/>
          </p:cNvSpPr>
          <p:nvPr>
            <p:ph type="title" idx="4"/>
          </p:nvPr>
        </p:nvSpPr>
        <p:spPr>
          <a:xfrm>
            <a:off x="720000" y="29057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4" name="Google Shape;474;p31"/>
          <p:cNvSpPr txBox="1">
            <a:spLocks noGrp="1"/>
          </p:cNvSpPr>
          <p:nvPr>
            <p:ph type="subTitle" idx="5"/>
          </p:nvPr>
        </p:nvSpPr>
        <p:spPr>
          <a:xfrm>
            <a:off x="720000" y="3492225"/>
            <a:ext cx="23055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5" name="Google Shape;475;p31"/>
          <p:cNvSpPr txBox="1">
            <a:spLocks noGrp="1"/>
          </p:cNvSpPr>
          <p:nvPr>
            <p:ph type="title" idx="6"/>
          </p:nvPr>
        </p:nvSpPr>
        <p:spPr>
          <a:xfrm>
            <a:off x="3419269" y="29057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6" name="Google Shape;476;p31"/>
          <p:cNvSpPr txBox="1">
            <a:spLocks noGrp="1"/>
          </p:cNvSpPr>
          <p:nvPr>
            <p:ph type="subTitle" idx="7"/>
          </p:nvPr>
        </p:nvSpPr>
        <p:spPr>
          <a:xfrm>
            <a:off x="3419269" y="3492225"/>
            <a:ext cx="23055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 name="Google Shape;477;p31"/>
          <p:cNvSpPr txBox="1">
            <a:spLocks noGrp="1"/>
          </p:cNvSpPr>
          <p:nvPr>
            <p:ph type="title" idx="8"/>
          </p:nvPr>
        </p:nvSpPr>
        <p:spPr>
          <a:xfrm>
            <a:off x="6118545" y="14723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8" name="Google Shape;478;p31"/>
          <p:cNvSpPr txBox="1">
            <a:spLocks noGrp="1"/>
          </p:cNvSpPr>
          <p:nvPr>
            <p:ph type="subTitle" idx="9"/>
          </p:nvPr>
        </p:nvSpPr>
        <p:spPr>
          <a:xfrm>
            <a:off x="6118545" y="2058825"/>
            <a:ext cx="23055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31"/>
          <p:cNvSpPr txBox="1">
            <a:spLocks noGrp="1"/>
          </p:cNvSpPr>
          <p:nvPr>
            <p:ph type="title" idx="13"/>
          </p:nvPr>
        </p:nvSpPr>
        <p:spPr>
          <a:xfrm>
            <a:off x="6118545" y="29057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3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0" name="Google Shape;480;p31"/>
          <p:cNvSpPr txBox="1">
            <a:spLocks noGrp="1"/>
          </p:cNvSpPr>
          <p:nvPr>
            <p:ph type="subTitle" idx="14"/>
          </p:nvPr>
        </p:nvSpPr>
        <p:spPr>
          <a:xfrm>
            <a:off x="6118545" y="3492225"/>
            <a:ext cx="2305500" cy="48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31"/>
          <p:cNvSpPr txBox="1">
            <a:spLocks noGrp="1"/>
          </p:cNvSpPr>
          <p:nvPr>
            <p:ph type="title" idx="15"/>
          </p:nvPr>
        </p:nvSpPr>
        <p:spPr>
          <a:xfrm>
            <a:off x="1554075" y="540000"/>
            <a:ext cx="6035700" cy="56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39007160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82"/>
        <p:cNvGrpSpPr/>
        <p:nvPr/>
      </p:nvGrpSpPr>
      <p:grpSpPr>
        <a:xfrm>
          <a:off x="0" y="0"/>
          <a:ext cx="0" cy="0"/>
          <a:chOff x="0" y="0"/>
          <a:chExt cx="0" cy="0"/>
        </a:xfrm>
      </p:grpSpPr>
      <p:pic>
        <p:nvPicPr>
          <p:cNvPr id="483" name="Google Shape;483;p32"/>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sp>
        <p:nvSpPr>
          <p:cNvPr id="484" name="Google Shape;484;p32"/>
          <p:cNvSpPr txBox="1">
            <a:spLocks noGrp="1"/>
          </p:cNvSpPr>
          <p:nvPr>
            <p:ph type="title" hasCustomPrompt="1"/>
          </p:nvPr>
        </p:nvSpPr>
        <p:spPr>
          <a:xfrm>
            <a:off x="720000" y="540000"/>
            <a:ext cx="4351500" cy="586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200"/>
              <a:buNone/>
              <a:defRPr sz="3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5" name="Google Shape;485;p32"/>
          <p:cNvSpPr txBox="1">
            <a:spLocks noGrp="1"/>
          </p:cNvSpPr>
          <p:nvPr>
            <p:ph type="subTitle" idx="1"/>
          </p:nvPr>
        </p:nvSpPr>
        <p:spPr>
          <a:xfrm>
            <a:off x="720000" y="1080177"/>
            <a:ext cx="4351500" cy="445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6" name="Google Shape;486;p32"/>
          <p:cNvSpPr txBox="1">
            <a:spLocks noGrp="1"/>
          </p:cNvSpPr>
          <p:nvPr>
            <p:ph type="title" idx="2" hasCustomPrompt="1"/>
          </p:nvPr>
        </p:nvSpPr>
        <p:spPr>
          <a:xfrm>
            <a:off x="720000" y="2079122"/>
            <a:ext cx="4351500" cy="586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200"/>
              <a:buNone/>
              <a:defRPr sz="3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7" name="Google Shape;487;p32"/>
          <p:cNvSpPr txBox="1">
            <a:spLocks noGrp="1"/>
          </p:cNvSpPr>
          <p:nvPr>
            <p:ph type="subTitle" idx="3"/>
          </p:nvPr>
        </p:nvSpPr>
        <p:spPr>
          <a:xfrm>
            <a:off x="720000" y="2619244"/>
            <a:ext cx="4351500" cy="445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8" name="Google Shape;488;p32"/>
          <p:cNvSpPr txBox="1">
            <a:spLocks noGrp="1"/>
          </p:cNvSpPr>
          <p:nvPr>
            <p:ph type="title" idx="4" hasCustomPrompt="1"/>
          </p:nvPr>
        </p:nvSpPr>
        <p:spPr>
          <a:xfrm>
            <a:off x="720000" y="3618199"/>
            <a:ext cx="4351500" cy="586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200"/>
              <a:buNone/>
              <a:defRPr sz="3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89" name="Google Shape;489;p32"/>
          <p:cNvSpPr txBox="1">
            <a:spLocks noGrp="1"/>
          </p:cNvSpPr>
          <p:nvPr>
            <p:ph type="subTitle" idx="5"/>
          </p:nvPr>
        </p:nvSpPr>
        <p:spPr>
          <a:xfrm>
            <a:off x="720000" y="4158324"/>
            <a:ext cx="4351500" cy="445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759323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20"/>
        <p:cNvGrpSpPr/>
        <p:nvPr/>
      </p:nvGrpSpPr>
      <p:grpSpPr>
        <a:xfrm>
          <a:off x="0" y="0"/>
          <a:ext cx="0" cy="0"/>
          <a:chOff x="0" y="0"/>
          <a:chExt cx="0" cy="0"/>
        </a:xfrm>
      </p:grpSpPr>
      <p:pic>
        <p:nvPicPr>
          <p:cNvPr id="521" name="Google Shape;521;p34"/>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grpSp>
        <p:nvGrpSpPr>
          <p:cNvPr id="522" name="Google Shape;522;p34"/>
          <p:cNvGrpSpPr/>
          <p:nvPr/>
        </p:nvGrpSpPr>
        <p:grpSpPr>
          <a:xfrm rot="4987138">
            <a:off x="869756" y="-1183486"/>
            <a:ext cx="7610551" cy="7290837"/>
            <a:chOff x="1204925" y="266700"/>
            <a:chExt cx="6734164" cy="4610094"/>
          </a:xfrm>
        </p:grpSpPr>
        <p:sp>
          <p:nvSpPr>
            <p:cNvPr id="523" name="Google Shape;523;p34"/>
            <p:cNvSpPr/>
            <p:nvPr/>
          </p:nvSpPr>
          <p:spPr>
            <a:xfrm>
              <a:off x="1204925" y="266700"/>
              <a:ext cx="6734164" cy="4610094"/>
            </a:xfrm>
            <a:custGeom>
              <a:avLst/>
              <a:gdLst/>
              <a:ahLst/>
              <a:cxnLst/>
              <a:rect l="l" t="t" r="r" b="b"/>
              <a:pathLst>
                <a:path w="95537" h="65403" extrusionOk="0">
                  <a:moveTo>
                    <a:pt x="28986" y="686"/>
                  </a:moveTo>
                  <a:cubicBezTo>
                    <a:pt x="29140" y="686"/>
                    <a:pt x="29293" y="687"/>
                    <a:pt x="29446" y="688"/>
                  </a:cubicBezTo>
                  <a:cubicBezTo>
                    <a:pt x="34224" y="723"/>
                    <a:pt x="39957" y="634"/>
                    <a:pt x="43797" y="3912"/>
                  </a:cubicBezTo>
                  <a:cubicBezTo>
                    <a:pt x="45541" y="5400"/>
                    <a:pt x="46586" y="7531"/>
                    <a:pt x="47666" y="9508"/>
                  </a:cubicBezTo>
                  <a:cubicBezTo>
                    <a:pt x="48736" y="11461"/>
                    <a:pt x="49965" y="13228"/>
                    <a:pt x="51584" y="14763"/>
                  </a:cubicBezTo>
                  <a:cubicBezTo>
                    <a:pt x="54156" y="17191"/>
                    <a:pt x="57496" y="18513"/>
                    <a:pt x="60963" y="18513"/>
                  </a:cubicBezTo>
                  <a:cubicBezTo>
                    <a:pt x="61657" y="18513"/>
                    <a:pt x="62356" y="18460"/>
                    <a:pt x="63055" y="18352"/>
                  </a:cubicBezTo>
                  <a:cubicBezTo>
                    <a:pt x="68007" y="17594"/>
                    <a:pt x="72330" y="14471"/>
                    <a:pt x="77400" y="14328"/>
                  </a:cubicBezTo>
                  <a:cubicBezTo>
                    <a:pt x="77510" y="14325"/>
                    <a:pt x="77619" y="14323"/>
                    <a:pt x="77728" y="14323"/>
                  </a:cubicBezTo>
                  <a:cubicBezTo>
                    <a:pt x="81851" y="14323"/>
                    <a:pt x="85606" y="16496"/>
                    <a:pt x="88346" y="19476"/>
                  </a:cubicBezTo>
                  <a:cubicBezTo>
                    <a:pt x="91141" y="22521"/>
                    <a:pt x="92957" y="26438"/>
                    <a:pt x="93977" y="30410"/>
                  </a:cubicBezTo>
                  <a:cubicBezTo>
                    <a:pt x="94958" y="34208"/>
                    <a:pt x="94873" y="37952"/>
                    <a:pt x="93751" y="41708"/>
                  </a:cubicBezTo>
                  <a:cubicBezTo>
                    <a:pt x="92604" y="45536"/>
                    <a:pt x="90466" y="49125"/>
                    <a:pt x="87552" y="51860"/>
                  </a:cubicBezTo>
                  <a:cubicBezTo>
                    <a:pt x="86124" y="53198"/>
                    <a:pt x="84453" y="54290"/>
                    <a:pt x="82632" y="55007"/>
                  </a:cubicBezTo>
                  <a:cubicBezTo>
                    <a:pt x="80584" y="55814"/>
                    <a:pt x="78374" y="55939"/>
                    <a:pt x="76194" y="55969"/>
                  </a:cubicBezTo>
                  <a:cubicBezTo>
                    <a:pt x="76012" y="55971"/>
                    <a:pt x="75830" y="55972"/>
                    <a:pt x="75648" y="55972"/>
                  </a:cubicBezTo>
                  <a:cubicBezTo>
                    <a:pt x="73868" y="55972"/>
                    <a:pt x="72080" y="55881"/>
                    <a:pt x="70304" y="55881"/>
                  </a:cubicBezTo>
                  <a:cubicBezTo>
                    <a:pt x="67556" y="55881"/>
                    <a:pt x="64838" y="56099"/>
                    <a:pt x="62225" y="57211"/>
                  </a:cubicBezTo>
                  <a:cubicBezTo>
                    <a:pt x="59998" y="58154"/>
                    <a:pt x="58027" y="59557"/>
                    <a:pt x="56098" y="60996"/>
                  </a:cubicBezTo>
                  <a:cubicBezTo>
                    <a:pt x="54474" y="62215"/>
                    <a:pt x="52832" y="63469"/>
                    <a:pt x="50903" y="64180"/>
                  </a:cubicBezTo>
                  <a:cubicBezTo>
                    <a:pt x="49891" y="64554"/>
                    <a:pt x="48865" y="64719"/>
                    <a:pt x="47843" y="64719"/>
                  </a:cubicBezTo>
                  <a:cubicBezTo>
                    <a:pt x="44214" y="64719"/>
                    <a:pt x="40634" y="62633"/>
                    <a:pt x="37909" y="60382"/>
                  </a:cubicBezTo>
                  <a:cubicBezTo>
                    <a:pt x="36140" y="58918"/>
                    <a:pt x="34558" y="57247"/>
                    <a:pt x="33000" y="55569"/>
                  </a:cubicBezTo>
                  <a:cubicBezTo>
                    <a:pt x="31471" y="53932"/>
                    <a:pt x="30002" y="52189"/>
                    <a:pt x="28210" y="50828"/>
                  </a:cubicBezTo>
                  <a:cubicBezTo>
                    <a:pt x="24997" y="48391"/>
                    <a:pt x="21276" y="47603"/>
                    <a:pt x="17329" y="47333"/>
                  </a:cubicBezTo>
                  <a:cubicBezTo>
                    <a:pt x="15113" y="47179"/>
                    <a:pt x="12899" y="47094"/>
                    <a:pt x="10683" y="46964"/>
                  </a:cubicBezTo>
                  <a:cubicBezTo>
                    <a:pt x="8528" y="46832"/>
                    <a:pt x="6342" y="46545"/>
                    <a:pt x="4658" y="45065"/>
                  </a:cubicBezTo>
                  <a:cubicBezTo>
                    <a:pt x="4209" y="44670"/>
                    <a:pt x="3840" y="44186"/>
                    <a:pt x="3504" y="43690"/>
                  </a:cubicBezTo>
                  <a:cubicBezTo>
                    <a:pt x="1612" y="40710"/>
                    <a:pt x="662" y="36697"/>
                    <a:pt x="1241" y="33199"/>
                  </a:cubicBezTo>
                  <a:cubicBezTo>
                    <a:pt x="1533" y="31430"/>
                    <a:pt x="2393" y="29818"/>
                    <a:pt x="3959" y="28881"/>
                  </a:cubicBezTo>
                  <a:cubicBezTo>
                    <a:pt x="5463" y="27979"/>
                    <a:pt x="7338" y="27310"/>
                    <a:pt x="8026" y="25537"/>
                  </a:cubicBezTo>
                  <a:cubicBezTo>
                    <a:pt x="8862" y="23381"/>
                    <a:pt x="7919" y="21147"/>
                    <a:pt x="7428" y="19027"/>
                  </a:cubicBezTo>
                  <a:cubicBezTo>
                    <a:pt x="6861" y="16573"/>
                    <a:pt x="7613" y="13964"/>
                    <a:pt x="8479" y="11665"/>
                  </a:cubicBezTo>
                  <a:cubicBezTo>
                    <a:pt x="10074" y="7442"/>
                    <a:pt x="13191" y="4163"/>
                    <a:pt x="17371" y="2468"/>
                  </a:cubicBezTo>
                  <a:cubicBezTo>
                    <a:pt x="21026" y="985"/>
                    <a:pt x="25073" y="686"/>
                    <a:pt x="28986" y="686"/>
                  </a:cubicBezTo>
                  <a:close/>
                  <a:moveTo>
                    <a:pt x="28938" y="0"/>
                  </a:moveTo>
                  <a:cubicBezTo>
                    <a:pt x="28123" y="0"/>
                    <a:pt x="27309" y="15"/>
                    <a:pt x="26496" y="48"/>
                  </a:cubicBezTo>
                  <a:cubicBezTo>
                    <a:pt x="22609" y="216"/>
                    <a:pt x="18655" y="880"/>
                    <a:pt x="15198" y="2736"/>
                  </a:cubicBezTo>
                  <a:cubicBezTo>
                    <a:pt x="11502" y="4713"/>
                    <a:pt x="9011" y="8159"/>
                    <a:pt x="7608" y="12046"/>
                  </a:cubicBezTo>
                  <a:cubicBezTo>
                    <a:pt x="6861" y="14118"/>
                    <a:pt x="6299" y="16447"/>
                    <a:pt x="6652" y="18644"/>
                  </a:cubicBezTo>
                  <a:cubicBezTo>
                    <a:pt x="7034" y="21004"/>
                    <a:pt x="8503" y="23619"/>
                    <a:pt x="7064" y="25889"/>
                  </a:cubicBezTo>
                  <a:cubicBezTo>
                    <a:pt x="6037" y="27508"/>
                    <a:pt x="3791" y="27889"/>
                    <a:pt x="2442" y="29179"/>
                  </a:cubicBezTo>
                  <a:cubicBezTo>
                    <a:pt x="1283" y="30284"/>
                    <a:pt x="734" y="31885"/>
                    <a:pt x="513" y="33431"/>
                  </a:cubicBezTo>
                  <a:cubicBezTo>
                    <a:pt x="1" y="36967"/>
                    <a:pt x="1000" y="41020"/>
                    <a:pt x="2904" y="44028"/>
                  </a:cubicBezTo>
                  <a:lnTo>
                    <a:pt x="2904" y="44028"/>
                  </a:lnTo>
                  <a:cubicBezTo>
                    <a:pt x="2907" y="44033"/>
                    <a:pt x="2910" y="44038"/>
                    <a:pt x="2914" y="44043"/>
                  </a:cubicBezTo>
                  <a:cubicBezTo>
                    <a:pt x="2914" y="44043"/>
                    <a:pt x="2914" y="44043"/>
                    <a:pt x="2914" y="44043"/>
                  </a:cubicBezTo>
                  <a:lnTo>
                    <a:pt x="2914" y="44043"/>
                  </a:lnTo>
                  <a:cubicBezTo>
                    <a:pt x="2917" y="44048"/>
                    <a:pt x="2920" y="44052"/>
                    <a:pt x="2923" y="44057"/>
                  </a:cubicBezTo>
                  <a:lnTo>
                    <a:pt x="2923" y="44057"/>
                  </a:lnTo>
                  <a:cubicBezTo>
                    <a:pt x="4027" y="45691"/>
                    <a:pt x="5523" y="46737"/>
                    <a:pt x="7434" y="47232"/>
                  </a:cubicBezTo>
                  <a:cubicBezTo>
                    <a:pt x="9446" y="47746"/>
                    <a:pt x="11638" y="47722"/>
                    <a:pt x="13699" y="47829"/>
                  </a:cubicBezTo>
                  <a:cubicBezTo>
                    <a:pt x="17808" y="48039"/>
                    <a:pt x="22023" y="48074"/>
                    <a:pt x="25744" y="50045"/>
                  </a:cubicBezTo>
                  <a:cubicBezTo>
                    <a:pt x="27810" y="51137"/>
                    <a:pt x="29446" y="52763"/>
                    <a:pt x="31022" y="54452"/>
                  </a:cubicBezTo>
                  <a:cubicBezTo>
                    <a:pt x="32587" y="56123"/>
                    <a:pt x="34122" y="57826"/>
                    <a:pt x="35782" y="59403"/>
                  </a:cubicBezTo>
                  <a:cubicBezTo>
                    <a:pt x="38954" y="62424"/>
                    <a:pt x="42882" y="65105"/>
                    <a:pt x="47374" y="65386"/>
                  </a:cubicBezTo>
                  <a:cubicBezTo>
                    <a:pt x="47553" y="65397"/>
                    <a:pt x="47730" y="65403"/>
                    <a:pt x="47905" y="65403"/>
                  </a:cubicBezTo>
                  <a:cubicBezTo>
                    <a:pt x="51846" y="65403"/>
                    <a:pt x="54861" y="62709"/>
                    <a:pt x="57914" y="60513"/>
                  </a:cubicBezTo>
                  <a:cubicBezTo>
                    <a:pt x="60022" y="58997"/>
                    <a:pt x="62261" y="57730"/>
                    <a:pt x="64794" y="57079"/>
                  </a:cubicBezTo>
                  <a:cubicBezTo>
                    <a:pt x="66513" y="56639"/>
                    <a:pt x="68289" y="56533"/>
                    <a:pt x="70060" y="56533"/>
                  </a:cubicBezTo>
                  <a:cubicBezTo>
                    <a:pt x="70737" y="56533"/>
                    <a:pt x="71413" y="56548"/>
                    <a:pt x="72085" y="56566"/>
                  </a:cubicBezTo>
                  <a:cubicBezTo>
                    <a:pt x="73290" y="56602"/>
                    <a:pt x="74498" y="56647"/>
                    <a:pt x="75699" y="56647"/>
                  </a:cubicBezTo>
                  <a:cubicBezTo>
                    <a:pt x="78737" y="56647"/>
                    <a:pt x="81729" y="56359"/>
                    <a:pt x="84506" y="54899"/>
                  </a:cubicBezTo>
                  <a:cubicBezTo>
                    <a:pt x="87827" y="53149"/>
                    <a:pt x="90401" y="50170"/>
                    <a:pt x="92240" y="46951"/>
                  </a:cubicBezTo>
                  <a:cubicBezTo>
                    <a:pt x="94098" y="43697"/>
                    <a:pt x="95238" y="39977"/>
                    <a:pt x="95388" y="36226"/>
                  </a:cubicBezTo>
                  <a:cubicBezTo>
                    <a:pt x="95537" y="32518"/>
                    <a:pt x="94437" y="28720"/>
                    <a:pt x="92938" y="25363"/>
                  </a:cubicBezTo>
                  <a:cubicBezTo>
                    <a:pt x="91350" y="21805"/>
                    <a:pt x="88961" y="18537"/>
                    <a:pt x="85760" y="16274"/>
                  </a:cubicBezTo>
                  <a:cubicBezTo>
                    <a:pt x="83314" y="14546"/>
                    <a:pt x="80468" y="13682"/>
                    <a:pt x="77565" y="13682"/>
                  </a:cubicBezTo>
                  <a:cubicBezTo>
                    <a:pt x="76415" y="13682"/>
                    <a:pt x="75256" y="13818"/>
                    <a:pt x="74110" y="14088"/>
                  </a:cubicBezTo>
                  <a:cubicBezTo>
                    <a:pt x="69514" y="15172"/>
                    <a:pt x="65467" y="17814"/>
                    <a:pt x="60670" y="17814"/>
                  </a:cubicBezTo>
                  <a:cubicBezTo>
                    <a:pt x="60419" y="17814"/>
                    <a:pt x="60165" y="17807"/>
                    <a:pt x="59909" y="17792"/>
                  </a:cubicBezTo>
                  <a:cubicBezTo>
                    <a:pt x="55149" y="17511"/>
                    <a:pt x="51280" y="14280"/>
                    <a:pt x="48921" y="10326"/>
                  </a:cubicBezTo>
                  <a:cubicBezTo>
                    <a:pt x="47810" y="8463"/>
                    <a:pt x="46908" y="6498"/>
                    <a:pt x="45570" y="4778"/>
                  </a:cubicBezTo>
                  <a:cubicBezTo>
                    <a:pt x="44136" y="2951"/>
                    <a:pt x="42124" y="1798"/>
                    <a:pt x="39944" y="1087"/>
                  </a:cubicBezTo>
                  <a:cubicBezTo>
                    <a:pt x="37609" y="329"/>
                    <a:pt x="35096" y="216"/>
                    <a:pt x="32665" y="97"/>
                  </a:cubicBezTo>
                  <a:cubicBezTo>
                    <a:pt x="31424" y="36"/>
                    <a:pt x="30181" y="0"/>
                    <a:pt x="28938" y="0"/>
                  </a:cubicBezTo>
                  <a:close/>
                </a:path>
              </a:pathLst>
            </a:custGeom>
            <a:solidFill>
              <a:schemeClr val="lt2"/>
            </a:solidFill>
            <a:ln>
              <a:noFill/>
            </a:ln>
            <a:effectLst>
              <a:outerShdw blurRad="285750" dist="123825"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4" name="Google Shape;524;p34"/>
            <p:cNvSpPr/>
            <p:nvPr/>
          </p:nvSpPr>
          <p:spPr>
            <a:xfrm>
              <a:off x="1762552" y="669887"/>
              <a:ext cx="5586769" cy="3797514"/>
            </a:xfrm>
            <a:custGeom>
              <a:avLst/>
              <a:gdLst/>
              <a:ahLst/>
              <a:cxnLst/>
              <a:rect l="l" t="t" r="r" b="b"/>
              <a:pathLst>
                <a:path w="79259" h="53875" extrusionOk="0">
                  <a:moveTo>
                    <a:pt x="24324" y="229"/>
                  </a:moveTo>
                  <a:cubicBezTo>
                    <a:pt x="26719" y="229"/>
                    <a:pt x="29180" y="306"/>
                    <a:pt x="31532" y="785"/>
                  </a:cubicBezTo>
                  <a:cubicBezTo>
                    <a:pt x="34219" y="1334"/>
                    <a:pt x="36470" y="2743"/>
                    <a:pt x="38011" y="5019"/>
                  </a:cubicBezTo>
                  <a:cubicBezTo>
                    <a:pt x="39224" y="6810"/>
                    <a:pt x="40031" y="8840"/>
                    <a:pt x="41392" y="10542"/>
                  </a:cubicBezTo>
                  <a:cubicBezTo>
                    <a:pt x="43744" y="13480"/>
                    <a:pt x="47019" y="15136"/>
                    <a:pt x="50658" y="15136"/>
                  </a:cubicBezTo>
                  <a:cubicBezTo>
                    <a:pt x="51222" y="15136"/>
                    <a:pt x="51794" y="15096"/>
                    <a:pt x="52374" y="15016"/>
                  </a:cubicBezTo>
                  <a:cubicBezTo>
                    <a:pt x="55008" y="14644"/>
                    <a:pt x="57450" y="13420"/>
                    <a:pt x="59958" y="12626"/>
                  </a:cubicBezTo>
                  <a:cubicBezTo>
                    <a:pt x="61331" y="12193"/>
                    <a:pt x="62713" y="11953"/>
                    <a:pt x="64097" y="11953"/>
                  </a:cubicBezTo>
                  <a:cubicBezTo>
                    <a:pt x="65249" y="11953"/>
                    <a:pt x="66401" y="12119"/>
                    <a:pt x="67549" y="12477"/>
                  </a:cubicBezTo>
                  <a:cubicBezTo>
                    <a:pt x="71615" y="13756"/>
                    <a:pt x="74511" y="17296"/>
                    <a:pt x="76345" y="20981"/>
                  </a:cubicBezTo>
                  <a:cubicBezTo>
                    <a:pt x="78130" y="24558"/>
                    <a:pt x="79128" y="28554"/>
                    <a:pt x="78459" y="32531"/>
                  </a:cubicBezTo>
                  <a:cubicBezTo>
                    <a:pt x="77802" y="36448"/>
                    <a:pt x="75826" y="40205"/>
                    <a:pt x="72971" y="42958"/>
                  </a:cubicBezTo>
                  <a:cubicBezTo>
                    <a:pt x="71537" y="44342"/>
                    <a:pt x="69818" y="45417"/>
                    <a:pt x="67919" y="46032"/>
                  </a:cubicBezTo>
                  <a:cubicBezTo>
                    <a:pt x="66456" y="46507"/>
                    <a:pt x="64893" y="46616"/>
                    <a:pt x="63337" y="46616"/>
                  </a:cubicBezTo>
                  <a:cubicBezTo>
                    <a:pt x="62524" y="46616"/>
                    <a:pt x="61713" y="46586"/>
                    <a:pt x="60920" y="46564"/>
                  </a:cubicBezTo>
                  <a:cubicBezTo>
                    <a:pt x="60149" y="46544"/>
                    <a:pt x="59379" y="46525"/>
                    <a:pt x="58611" y="46525"/>
                  </a:cubicBezTo>
                  <a:cubicBezTo>
                    <a:pt x="57071" y="46525"/>
                    <a:pt x="55540" y="46604"/>
                    <a:pt x="54022" y="46922"/>
                  </a:cubicBezTo>
                  <a:cubicBezTo>
                    <a:pt x="51633" y="47424"/>
                    <a:pt x="49562" y="48661"/>
                    <a:pt x="47602" y="50064"/>
                  </a:cubicBezTo>
                  <a:cubicBezTo>
                    <a:pt x="45907" y="51288"/>
                    <a:pt x="44264" y="52649"/>
                    <a:pt x="42245" y="53306"/>
                  </a:cubicBezTo>
                  <a:cubicBezTo>
                    <a:pt x="41527" y="53539"/>
                    <a:pt x="40789" y="53642"/>
                    <a:pt x="40049" y="53642"/>
                  </a:cubicBezTo>
                  <a:cubicBezTo>
                    <a:pt x="38331" y="53642"/>
                    <a:pt x="36601" y="53090"/>
                    <a:pt x="35073" y="52351"/>
                  </a:cubicBezTo>
                  <a:cubicBezTo>
                    <a:pt x="30828" y="50296"/>
                    <a:pt x="28092" y="46337"/>
                    <a:pt x="24748" y="43190"/>
                  </a:cubicBezTo>
                  <a:cubicBezTo>
                    <a:pt x="21738" y="40365"/>
                    <a:pt x="18023" y="39554"/>
                    <a:pt x="14029" y="39315"/>
                  </a:cubicBezTo>
                  <a:cubicBezTo>
                    <a:pt x="11766" y="39177"/>
                    <a:pt x="9448" y="39201"/>
                    <a:pt x="7215" y="38801"/>
                  </a:cubicBezTo>
                  <a:cubicBezTo>
                    <a:pt x="4952" y="38400"/>
                    <a:pt x="3476" y="36980"/>
                    <a:pt x="2509" y="34960"/>
                  </a:cubicBezTo>
                  <a:cubicBezTo>
                    <a:pt x="1039" y="31892"/>
                    <a:pt x="0" y="26559"/>
                    <a:pt x="3136" y="24139"/>
                  </a:cubicBezTo>
                  <a:cubicBezTo>
                    <a:pt x="4581" y="23023"/>
                    <a:pt x="6284" y="22642"/>
                    <a:pt x="6785" y="20664"/>
                  </a:cubicBezTo>
                  <a:cubicBezTo>
                    <a:pt x="7359" y="18414"/>
                    <a:pt x="5728" y="16149"/>
                    <a:pt x="5912" y="13869"/>
                  </a:cubicBezTo>
                  <a:cubicBezTo>
                    <a:pt x="6086" y="11772"/>
                    <a:pt x="6815" y="9647"/>
                    <a:pt x="7789" y="7795"/>
                  </a:cubicBezTo>
                  <a:cubicBezTo>
                    <a:pt x="9961" y="3859"/>
                    <a:pt x="13682" y="1656"/>
                    <a:pt x="18006" y="766"/>
                  </a:cubicBezTo>
                  <a:cubicBezTo>
                    <a:pt x="20079" y="342"/>
                    <a:pt x="22210" y="229"/>
                    <a:pt x="24324" y="229"/>
                  </a:cubicBezTo>
                  <a:close/>
                  <a:moveTo>
                    <a:pt x="24268" y="1"/>
                  </a:moveTo>
                  <a:cubicBezTo>
                    <a:pt x="23055" y="1"/>
                    <a:pt x="21842" y="48"/>
                    <a:pt x="20633" y="157"/>
                  </a:cubicBezTo>
                  <a:cubicBezTo>
                    <a:pt x="15292" y="647"/>
                    <a:pt x="10285" y="2812"/>
                    <a:pt x="7596" y="7672"/>
                  </a:cubicBezTo>
                  <a:lnTo>
                    <a:pt x="7596" y="7672"/>
                  </a:lnTo>
                  <a:cubicBezTo>
                    <a:pt x="7594" y="7675"/>
                    <a:pt x="7592" y="7678"/>
                    <a:pt x="7591" y="7682"/>
                  </a:cubicBezTo>
                  <a:cubicBezTo>
                    <a:pt x="7591" y="7682"/>
                    <a:pt x="7591" y="7682"/>
                    <a:pt x="7591" y="7682"/>
                  </a:cubicBezTo>
                  <a:lnTo>
                    <a:pt x="7591" y="7682"/>
                  </a:lnTo>
                  <a:cubicBezTo>
                    <a:pt x="7589" y="7684"/>
                    <a:pt x="7588" y="7687"/>
                    <a:pt x="7587" y="7690"/>
                  </a:cubicBezTo>
                  <a:lnTo>
                    <a:pt x="7587" y="7690"/>
                  </a:lnTo>
                  <a:cubicBezTo>
                    <a:pt x="6544" y="9677"/>
                    <a:pt x="5848" y="11888"/>
                    <a:pt x="5662" y="14131"/>
                  </a:cubicBezTo>
                  <a:cubicBezTo>
                    <a:pt x="5460" y="16622"/>
                    <a:pt x="7489" y="19087"/>
                    <a:pt x="6223" y="21512"/>
                  </a:cubicBezTo>
                  <a:cubicBezTo>
                    <a:pt x="5369" y="23155"/>
                    <a:pt x="3136" y="23477"/>
                    <a:pt x="2031" y="24941"/>
                  </a:cubicBezTo>
                  <a:cubicBezTo>
                    <a:pt x="1070" y="26225"/>
                    <a:pt x="879" y="27968"/>
                    <a:pt x="932" y="29521"/>
                  </a:cubicBezTo>
                  <a:cubicBezTo>
                    <a:pt x="1034" y="32697"/>
                    <a:pt x="2301" y="36902"/>
                    <a:pt x="5328" y="38449"/>
                  </a:cubicBezTo>
                  <a:cubicBezTo>
                    <a:pt x="7048" y="39320"/>
                    <a:pt x="9203" y="39284"/>
                    <a:pt x="11079" y="39386"/>
                  </a:cubicBezTo>
                  <a:cubicBezTo>
                    <a:pt x="13271" y="39511"/>
                    <a:pt x="15468" y="39547"/>
                    <a:pt x="17636" y="39918"/>
                  </a:cubicBezTo>
                  <a:cubicBezTo>
                    <a:pt x="19702" y="40276"/>
                    <a:pt x="21619" y="41070"/>
                    <a:pt x="23321" y="42300"/>
                  </a:cubicBezTo>
                  <a:cubicBezTo>
                    <a:pt x="25238" y="43692"/>
                    <a:pt x="26760" y="45621"/>
                    <a:pt x="28386" y="47322"/>
                  </a:cubicBezTo>
                  <a:cubicBezTo>
                    <a:pt x="31365" y="50422"/>
                    <a:pt x="34864" y="53385"/>
                    <a:pt x="39314" y="53837"/>
                  </a:cubicBezTo>
                  <a:cubicBezTo>
                    <a:pt x="39558" y="53862"/>
                    <a:pt x="39799" y="53874"/>
                    <a:pt x="40036" y="53874"/>
                  </a:cubicBezTo>
                  <a:cubicBezTo>
                    <a:pt x="43930" y="53874"/>
                    <a:pt x="46833" y="50636"/>
                    <a:pt x="49997" y="48755"/>
                  </a:cubicBezTo>
                  <a:cubicBezTo>
                    <a:pt x="52899" y="47028"/>
                    <a:pt x="55996" y="46799"/>
                    <a:pt x="59154" y="46799"/>
                  </a:cubicBezTo>
                  <a:cubicBezTo>
                    <a:pt x="60296" y="46799"/>
                    <a:pt x="61446" y="46829"/>
                    <a:pt x="62598" y="46829"/>
                  </a:cubicBezTo>
                  <a:cubicBezTo>
                    <a:pt x="63446" y="46829"/>
                    <a:pt x="64294" y="46812"/>
                    <a:pt x="65141" y="46756"/>
                  </a:cubicBezTo>
                  <a:cubicBezTo>
                    <a:pt x="72624" y="46260"/>
                    <a:pt x="77885" y="38885"/>
                    <a:pt x="78787" y="31898"/>
                  </a:cubicBezTo>
                  <a:cubicBezTo>
                    <a:pt x="79258" y="28224"/>
                    <a:pt x="78291" y="24635"/>
                    <a:pt x="76757" y="21309"/>
                  </a:cubicBezTo>
                  <a:cubicBezTo>
                    <a:pt x="75156" y="17833"/>
                    <a:pt x="72643" y="14633"/>
                    <a:pt x="69173" y="12889"/>
                  </a:cubicBezTo>
                  <a:cubicBezTo>
                    <a:pt x="67555" y="12083"/>
                    <a:pt x="65755" y="11694"/>
                    <a:pt x="63957" y="11694"/>
                  </a:cubicBezTo>
                  <a:cubicBezTo>
                    <a:pt x="63771" y="11694"/>
                    <a:pt x="63584" y="11698"/>
                    <a:pt x="63398" y="11706"/>
                  </a:cubicBezTo>
                  <a:cubicBezTo>
                    <a:pt x="60818" y="11832"/>
                    <a:pt x="58376" y="12937"/>
                    <a:pt x="55981" y="13797"/>
                  </a:cubicBezTo>
                  <a:cubicBezTo>
                    <a:pt x="54152" y="14455"/>
                    <a:pt x="52284" y="14913"/>
                    <a:pt x="50379" y="14913"/>
                  </a:cubicBezTo>
                  <a:cubicBezTo>
                    <a:pt x="49672" y="14913"/>
                    <a:pt x="48959" y="14850"/>
                    <a:pt x="48242" y="14710"/>
                  </a:cubicBezTo>
                  <a:cubicBezTo>
                    <a:pt x="45918" y="14257"/>
                    <a:pt x="43912" y="12913"/>
                    <a:pt x="42299" y="11229"/>
                  </a:cubicBezTo>
                  <a:cubicBezTo>
                    <a:pt x="40651" y="9509"/>
                    <a:pt x="39720" y="7359"/>
                    <a:pt x="38496" y="5353"/>
                  </a:cubicBezTo>
                  <a:cubicBezTo>
                    <a:pt x="37385" y="3525"/>
                    <a:pt x="35856" y="2086"/>
                    <a:pt x="33861" y="1268"/>
                  </a:cubicBezTo>
                  <a:cubicBezTo>
                    <a:pt x="31597" y="348"/>
                    <a:pt x="29180" y="182"/>
                    <a:pt x="26760" y="61"/>
                  </a:cubicBezTo>
                  <a:cubicBezTo>
                    <a:pt x="25930" y="23"/>
                    <a:pt x="25099" y="1"/>
                    <a:pt x="24268" y="1"/>
                  </a:cubicBezTo>
                  <a:close/>
                </a:path>
              </a:pathLst>
            </a:custGeom>
            <a:solidFill>
              <a:schemeClr val="lt2"/>
            </a:solidFill>
            <a:ln>
              <a:noFill/>
            </a:ln>
            <a:effectLst>
              <a:outerShdw blurRad="285750" dist="123825"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5" name="Google Shape;525;p34"/>
            <p:cNvSpPr/>
            <p:nvPr/>
          </p:nvSpPr>
          <p:spPr>
            <a:xfrm>
              <a:off x="1423507" y="486409"/>
              <a:ext cx="6263026" cy="4166305"/>
            </a:xfrm>
            <a:custGeom>
              <a:avLst/>
              <a:gdLst/>
              <a:ahLst/>
              <a:cxnLst/>
              <a:rect l="l" t="t" r="r" b="b"/>
              <a:pathLst>
                <a:path w="88853" h="59107" extrusionOk="0">
                  <a:moveTo>
                    <a:pt x="27782" y="210"/>
                  </a:moveTo>
                  <a:cubicBezTo>
                    <a:pt x="30016" y="210"/>
                    <a:pt x="32252" y="368"/>
                    <a:pt x="34407" y="616"/>
                  </a:cubicBezTo>
                  <a:cubicBezTo>
                    <a:pt x="37160" y="939"/>
                    <a:pt x="39902" y="1853"/>
                    <a:pt x="41854" y="3890"/>
                  </a:cubicBezTo>
                  <a:cubicBezTo>
                    <a:pt x="43443" y="5549"/>
                    <a:pt x="44345" y="7759"/>
                    <a:pt x="45509" y="9706"/>
                  </a:cubicBezTo>
                  <a:cubicBezTo>
                    <a:pt x="47617" y="13229"/>
                    <a:pt x="51062" y="15893"/>
                    <a:pt x="55189" y="16406"/>
                  </a:cubicBezTo>
                  <a:cubicBezTo>
                    <a:pt x="55653" y="16464"/>
                    <a:pt x="56111" y="16491"/>
                    <a:pt x="56564" y="16491"/>
                  </a:cubicBezTo>
                  <a:cubicBezTo>
                    <a:pt x="60918" y="16491"/>
                    <a:pt x="64785" y="14020"/>
                    <a:pt x="68966" y="13019"/>
                  </a:cubicBezTo>
                  <a:cubicBezTo>
                    <a:pt x="69969" y="12780"/>
                    <a:pt x="70939" y="12667"/>
                    <a:pt x="71877" y="12667"/>
                  </a:cubicBezTo>
                  <a:cubicBezTo>
                    <a:pt x="79693" y="12667"/>
                    <a:pt x="85161" y="20496"/>
                    <a:pt x="86948" y="27668"/>
                  </a:cubicBezTo>
                  <a:cubicBezTo>
                    <a:pt x="88852" y="35325"/>
                    <a:pt x="85633" y="44222"/>
                    <a:pt x="79041" y="48695"/>
                  </a:cubicBezTo>
                  <a:cubicBezTo>
                    <a:pt x="76253" y="50588"/>
                    <a:pt x="73115" y="50928"/>
                    <a:pt x="69911" y="50928"/>
                  </a:cubicBezTo>
                  <a:cubicBezTo>
                    <a:pt x="68667" y="50928"/>
                    <a:pt x="67413" y="50877"/>
                    <a:pt x="66166" y="50845"/>
                  </a:cubicBezTo>
                  <a:cubicBezTo>
                    <a:pt x="65812" y="50836"/>
                    <a:pt x="65458" y="50831"/>
                    <a:pt x="65105" y="50831"/>
                  </a:cubicBezTo>
                  <a:cubicBezTo>
                    <a:pt x="63151" y="50831"/>
                    <a:pt x="61212" y="50992"/>
                    <a:pt x="59316" y="51545"/>
                  </a:cubicBezTo>
                  <a:cubicBezTo>
                    <a:pt x="57035" y="52207"/>
                    <a:pt x="55009" y="53532"/>
                    <a:pt x="53105" y="54930"/>
                  </a:cubicBezTo>
                  <a:cubicBezTo>
                    <a:pt x="51451" y="56142"/>
                    <a:pt x="49850" y="57468"/>
                    <a:pt x="47945" y="58262"/>
                  </a:cubicBezTo>
                  <a:cubicBezTo>
                    <a:pt x="46927" y="58688"/>
                    <a:pt x="45871" y="58873"/>
                    <a:pt x="44811" y="58873"/>
                  </a:cubicBezTo>
                  <a:cubicBezTo>
                    <a:pt x="43582" y="58873"/>
                    <a:pt x="42348" y="58625"/>
                    <a:pt x="41162" y="58215"/>
                  </a:cubicBezTo>
                  <a:cubicBezTo>
                    <a:pt x="36587" y="56638"/>
                    <a:pt x="33249" y="52827"/>
                    <a:pt x="30054" y="49382"/>
                  </a:cubicBezTo>
                  <a:cubicBezTo>
                    <a:pt x="28387" y="47590"/>
                    <a:pt x="26697" y="45919"/>
                    <a:pt x="24500" y="44790"/>
                  </a:cubicBezTo>
                  <a:cubicBezTo>
                    <a:pt x="22684" y="43864"/>
                    <a:pt x="20672" y="43453"/>
                    <a:pt x="18665" y="43232"/>
                  </a:cubicBezTo>
                  <a:cubicBezTo>
                    <a:pt x="16259" y="42962"/>
                    <a:pt x="13817" y="42909"/>
                    <a:pt x="11398" y="42777"/>
                  </a:cubicBezTo>
                  <a:cubicBezTo>
                    <a:pt x="8573" y="42616"/>
                    <a:pt x="5951" y="42193"/>
                    <a:pt x="4261" y="39677"/>
                  </a:cubicBezTo>
                  <a:cubicBezTo>
                    <a:pt x="2374" y="36703"/>
                    <a:pt x="1419" y="32506"/>
                    <a:pt x="2393" y="29071"/>
                  </a:cubicBezTo>
                  <a:cubicBezTo>
                    <a:pt x="2638" y="28212"/>
                    <a:pt x="3073" y="27423"/>
                    <a:pt x="3682" y="26767"/>
                  </a:cubicBezTo>
                  <a:cubicBezTo>
                    <a:pt x="4363" y="26020"/>
                    <a:pt x="5331" y="25626"/>
                    <a:pt x="6196" y="25143"/>
                  </a:cubicBezTo>
                  <a:cubicBezTo>
                    <a:pt x="7850" y="24223"/>
                    <a:pt x="8746" y="22897"/>
                    <a:pt x="8639" y="20962"/>
                  </a:cubicBezTo>
                  <a:cubicBezTo>
                    <a:pt x="8580" y="19870"/>
                    <a:pt x="8209" y="18801"/>
                    <a:pt x="7935" y="17749"/>
                  </a:cubicBezTo>
                  <a:cubicBezTo>
                    <a:pt x="7569" y="16346"/>
                    <a:pt x="7564" y="15092"/>
                    <a:pt x="7820" y="13677"/>
                  </a:cubicBezTo>
                  <a:cubicBezTo>
                    <a:pt x="8263" y="11271"/>
                    <a:pt x="9225" y="8965"/>
                    <a:pt x="10579" y="6935"/>
                  </a:cubicBezTo>
                  <a:cubicBezTo>
                    <a:pt x="12987" y="3322"/>
                    <a:pt x="17012" y="1495"/>
                    <a:pt x="21162" y="754"/>
                  </a:cubicBezTo>
                  <a:cubicBezTo>
                    <a:pt x="23310" y="369"/>
                    <a:pt x="25545" y="210"/>
                    <a:pt x="27782" y="210"/>
                  </a:cubicBezTo>
                  <a:close/>
                  <a:moveTo>
                    <a:pt x="27356" y="0"/>
                  </a:moveTo>
                  <a:cubicBezTo>
                    <a:pt x="21167" y="0"/>
                    <a:pt x="14628" y="1136"/>
                    <a:pt x="10830" y="6200"/>
                  </a:cubicBezTo>
                  <a:cubicBezTo>
                    <a:pt x="8831" y="8863"/>
                    <a:pt x="7169" y="12661"/>
                    <a:pt x="7390" y="16059"/>
                  </a:cubicBezTo>
                  <a:cubicBezTo>
                    <a:pt x="7511" y="18018"/>
                    <a:pt x="8520" y="19810"/>
                    <a:pt x="8412" y="21798"/>
                  </a:cubicBezTo>
                  <a:cubicBezTo>
                    <a:pt x="8299" y="23883"/>
                    <a:pt x="6430" y="24749"/>
                    <a:pt x="4835" y="25620"/>
                  </a:cubicBezTo>
                  <a:cubicBezTo>
                    <a:pt x="0" y="28270"/>
                    <a:pt x="1668" y="36014"/>
                    <a:pt x="4061" y="39791"/>
                  </a:cubicBezTo>
                  <a:lnTo>
                    <a:pt x="4061" y="39791"/>
                  </a:lnTo>
                  <a:cubicBezTo>
                    <a:pt x="4062" y="39793"/>
                    <a:pt x="4064" y="39796"/>
                    <a:pt x="4065" y="39798"/>
                  </a:cubicBezTo>
                  <a:cubicBezTo>
                    <a:pt x="4065" y="39798"/>
                    <a:pt x="4065" y="39798"/>
                    <a:pt x="4065" y="39798"/>
                  </a:cubicBezTo>
                  <a:lnTo>
                    <a:pt x="4065" y="39798"/>
                  </a:lnTo>
                  <a:cubicBezTo>
                    <a:pt x="4066" y="39799"/>
                    <a:pt x="4067" y="39800"/>
                    <a:pt x="4068" y="39801"/>
                  </a:cubicBezTo>
                  <a:lnTo>
                    <a:pt x="4068" y="39801"/>
                  </a:lnTo>
                  <a:cubicBezTo>
                    <a:pt x="6492" y="43392"/>
                    <a:pt x="11095" y="43017"/>
                    <a:pt x="14951" y="43202"/>
                  </a:cubicBezTo>
                  <a:cubicBezTo>
                    <a:pt x="19263" y="43411"/>
                    <a:pt x="23384" y="43847"/>
                    <a:pt x="26895" y="46606"/>
                  </a:cubicBezTo>
                  <a:cubicBezTo>
                    <a:pt x="28710" y="48039"/>
                    <a:pt x="30197" y="49889"/>
                    <a:pt x="31780" y="51567"/>
                  </a:cubicBezTo>
                  <a:cubicBezTo>
                    <a:pt x="33309" y="53186"/>
                    <a:pt x="34908" y="54739"/>
                    <a:pt x="36700" y="56065"/>
                  </a:cubicBezTo>
                  <a:cubicBezTo>
                    <a:pt x="39010" y="57771"/>
                    <a:pt x="41901" y="59106"/>
                    <a:pt x="44787" y="59106"/>
                  </a:cubicBezTo>
                  <a:cubicBezTo>
                    <a:pt x="45953" y="59106"/>
                    <a:pt x="47119" y="58888"/>
                    <a:pt x="48245" y="58388"/>
                  </a:cubicBezTo>
                  <a:cubicBezTo>
                    <a:pt x="50072" y="57576"/>
                    <a:pt x="51624" y="56303"/>
                    <a:pt x="53225" y="55128"/>
                  </a:cubicBezTo>
                  <a:cubicBezTo>
                    <a:pt x="55285" y="53604"/>
                    <a:pt x="57459" y="52273"/>
                    <a:pt x="59954" y="51603"/>
                  </a:cubicBezTo>
                  <a:cubicBezTo>
                    <a:pt x="61657" y="51145"/>
                    <a:pt x="63392" y="51029"/>
                    <a:pt x="65138" y="51029"/>
                  </a:cubicBezTo>
                  <a:cubicBezTo>
                    <a:pt x="66941" y="51029"/>
                    <a:pt x="68757" y="51153"/>
                    <a:pt x="70563" y="51153"/>
                  </a:cubicBezTo>
                  <a:cubicBezTo>
                    <a:pt x="71799" y="51153"/>
                    <a:pt x="73031" y="51095"/>
                    <a:pt x="74251" y="50900"/>
                  </a:cubicBezTo>
                  <a:cubicBezTo>
                    <a:pt x="81668" y="49704"/>
                    <a:pt x="86523" y="41756"/>
                    <a:pt x="87587" y="34883"/>
                  </a:cubicBezTo>
                  <a:cubicBezTo>
                    <a:pt x="88153" y="31246"/>
                    <a:pt x="87401" y="27585"/>
                    <a:pt x="86082" y="24187"/>
                  </a:cubicBezTo>
                  <a:cubicBezTo>
                    <a:pt x="84708" y="20664"/>
                    <a:pt x="82535" y="17379"/>
                    <a:pt x="79495" y="15086"/>
                  </a:cubicBezTo>
                  <a:cubicBezTo>
                    <a:pt x="77200" y="13351"/>
                    <a:pt x="74531" y="12505"/>
                    <a:pt x="71787" y="12505"/>
                  </a:cubicBezTo>
                  <a:cubicBezTo>
                    <a:pt x="70546" y="12505"/>
                    <a:pt x="69290" y="12678"/>
                    <a:pt x="68046" y="13019"/>
                  </a:cubicBezTo>
                  <a:cubicBezTo>
                    <a:pt x="65658" y="13671"/>
                    <a:pt x="63413" y="14775"/>
                    <a:pt x="61048" y="15522"/>
                  </a:cubicBezTo>
                  <a:cubicBezTo>
                    <a:pt x="59594" y="15983"/>
                    <a:pt x="58094" y="16243"/>
                    <a:pt x="56589" y="16243"/>
                  </a:cubicBezTo>
                  <a:cubicBezTo>
                    <a:pt x="55621" y="16243"/>
                    <a:pt x="54652" y="16136"/>
                    <a:pt x="53691" y="15904"/>
                  </a:cubicBezTo>
                  <a:cubicBezTo>
                    <a:pt x="51421" y="15355"/>
                    <a:pt x="49450" y="14017"/>
                    <a:pt x="47838" y="12363"/>
                  </a:cubicBezTo>
                  <a:cubicBezTo>
                    <a:pt x="46184" y="10673"/>
                    <a:pt x="45163" y="8595"/>
                    <a:pt x="44009" y="6558"/>
                  </a:cubicBezTo>
                  <a:cubicBezTo>
                    <a:pt x="42942" y="4665"/>
                    <a:pt x="41639" y="3053"/>
                    <a:pt x="39728" y="1966"/>
                  </a:cubicBezTo>
                  <a:cubicBezTo>
                    <a:pt x="37644" y="784"/>
                    <a:pt x="35219" y="426"/>
                    <a:pt x="32866" y="241"/>
                  </a:cubicBezTo>
                  <a:cubicBezTo>
                    <a:pt x="31122" y="107"/>
                    <a:pt x="29256" y="0"/>
                    <a:pt x="27356" y="0"/>
                  </a:cubicBezTo>
                  <a:close/>
                </a:path>
              </a:pathLst>
            </a:custGeom>
            <a:solidFill>
              <a:schemeClr val="lt2"/>
            </a:solidFill>
            <a:ln>
              <a:noFill/>
            </a:ln>
            <a:effectLst>
              <a:outerShdw blurRad="285750" dist="123825"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6845628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26"/>
        <p:cNvGrpSpPr/>
        <p:nvPr/>
      </p:nvGrpSpPr>
      <p:grpSpPr>
        <a:xfrm>
          <a:off x="0" y="0"/>
          <a:ext cx="0" cy="0"/>
          <a:chOff x="0" y="0"/>
          <a:chExt cx="0" cy="0"/>
        </a:xfrm>
      </p:grpSpPr>
      <p:pic>
        <p:nvPicPr>
          <p:cNvPr id="527" name="Google Shape;527;p35"/>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grpSp>
        <p:nvGrpSpPr>
          <p:cNvPr id="528" name="Google Shape;528;p35"/>
          <p:cNvGrpSpPr/>
          <p:nvPr/>
        </p:nvGrpSpPr>
        <p:grpSpPr>
          <a:xfrm>
            <a:off x="579652" y="540006"/>
            <a:ext cx="280688" cy="387119"/>
            <a:chOff x="1404255" y="3022850"/>
            <a:chExt cx="475500" cy="655800"/>
          </a:xfrm>
        </p:grpSpPr>
        <p:sp>
          <p:nvSpPr>
            <p:cNvPr id="529" name="Google Shape;529;p35"/>
            <p:cNvSpPr/>
            <p:nvPr/>
          </p:nvSpPr>
          <p:spPr>
            <a:xfrm>
              <a:off x="1404255" y="3022850"/>
              <a:ext cx="475500" cy="655800"/>
            </a:xfrm>
            <a:prstGeom prst="star4">
              <a:avLst>
                <a:gd name="adj" fmla="val 1083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0" name="Google Shape;530;p35"/>
            <p:cNvSpPr/>
            <p:nvPr/>
          </p:nvSpPr>
          <p:spPr>
            <a:xfrm>
              <a:off x="1607050" y="3315675"/>
              <a:ext cx="69600" cy="7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31" name="Google Shape;531;p35"/>
          <p:cNvGrpSpPr/>
          <p:nvPr/>
        </p:nvGrpSpPr>
        <p:grpSpPr>
          <a:xfrm>
            <a:off x="8283703" y="540006"/>
            <a:ext cx="280688" cy="387119"/>
            <a:chOff x="1404255" y="3022850"/>
            <a:chExt cx="475500" cy="655800"/>
          </a:xfrm>
        </p:grpSpPr>
        <p:sp>
          <p:nvSpPr>
            <p:cNvPr id="532" name="Google Shape;532;p35"/>
            <p:cNvSpPr/>
            <p:nvPr/>
          </p:nvSpPr>
          <p:spPr>
            <a:xfrm>
              <a:off x="1404255" y="3022850"/>
              <a:ext cx="475500" cy="655800"/>
            </a:xfrm>
            <a:prstGeom prst="star4">
              <a:avLst>
                <a:gd name="adj" fmla="val 1083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3" name="Google Shape;533;p35"/>
            <p:cNvSpPr/>
            <p:nvPr/>
          </p:nvSpPr>
          <p:spPr>
            <a:xfrm>
              <a:off x="1607050" y="3315675"/>
              <a:ext cx="69600" cy="7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34" name="Google Shape;534;p35"/>
          <p:cNvGrpSpPr/>
          <p:nvPr/>
        </p:nvGrpSpPr>
        <p:grpSpPr>
          <a:xfrm>
            <a:off x="579652" y="4216381"/>
            <a:ext cx="280688" cy="387119"/>
            <a:chOff x="1404255" y="3022850"/>
            <a:chExt cx="475500" cy="655800"/>
          </a:xfrm>
        </p:grpSpPr>
        <p:sp>
          <p:nvSpPr>
            <p:cNvPr id="535" name="Google Shape;535;p35"/>
            <p:cNvSpPr/>
            <p:nvPr/>
          </p:nvSpPr>
          <p:spPr>
            <a:xfrm>
              <a:off x="1404255" y="3022850"/>
              <a:ext cx="475500" cy="655800"/>
            </a:xfrm>
            <a:prstGeom prst="star4">
              <a:avLst>
                <a:gd name="adj" fmla="val 1083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6" name="Google Shape;536;p35"/>
            <p:cNvSpPr/>
            <p:nvPr/>
          </p:nvSpPr>
          <p:spPr>
            <a:xfrm>
              <a:off x="1607050" y="3315675"/>
              <a:ext cx="69600" cy="7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37" name="Google Shape;537;p35"/>
          <p:cNvGrpSpPr/>
          <p:nvPr/>
        </p:nvGrpSpPr>
        <p:grpSpPr>
          <a:xfrm>
            <a:off x="8283703" y="4216381"/>
            <a:ext cx="280688" cy="387119"/>
            <a:chOff x="1404255" y="3022850"/>
            <a:chExt cx="475500" cy="655800"/>
          </a:xfrm>
        </p:grpSpPr>
        <p:sp>
          <p:nvSpPr>
            <p:cNvPr id="538" name="Google Shape;538;p35"/>
            <p:cNvSpPr/>
            <p:nvPr/>
          </p:nvSpPr>
          <p:spPr>
            <a:xfrm>
              <a:off x="1404255" y="3022850"/>
              <a:ext cx="475500" cy="655800"/>
            </a:xfrm>
            <a:prstGeom prst="star4">
              <a:avLst>
                <a:gd name="adj" fmla="val 1083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9" name="Google Shape;539;p35"/>
            <p:cNvSpPr/>
            <p:nvPr/>
          </p:nvSpPr>
          <p:spPr>
            <a:xfrm>
              <a:off x="1607050" y="3315675"/>
              <a:ext cx="69600" cy="7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5102247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540"/>
        <p:cNvGrpSpPr/>
        <p:nvPr/>
      </p:nvGrpSpPr>
      <p:grpSpPr>
        <a:xfrm>
          <a:off x="0" y="0"/>
          <a:ext cx="0" cy="0"/>
          <a:chOff x="0" y="0"/>
          <a:chExt cx="0" cy="0"/>
        </a:xfrm>
      </p:grpSpPr>
      <p:pic>
        <p:nvPicPr>
          <p:cNvPr id="541" name="Google Shape;541;p36"/>
          <p:cNvPicPr preferRelativeResize="0"/>
          <p:nvPr/>
        </p:nvPicPr>
        <p:blipFill rotWithShape="1">
          <a:blip r:embed="rId2">
            <a:alphaModFix amt="5000"/>
          </a:blip>
          <a:srcRect t="12521" b="12454"/>
          <a:stretch/>
        </p:blipFill>
        <p:spPr>
          <a:xfrm>
            <a:off x="-87" y="0"/>
            <a:ext cx="9144126" cy="5143500"/>
          </a:xfrm>
          <a:prstGeom prst="rect">
            <a:avLst/>
          </a:prstGeom>
          <a:noFill/>
          <a:ln>
            <a:noFill/>
          </a:ln>
        </p:spPr>
      </p:pic>
      <p:grpSp>
        <p:nvGrpSpPr>
          <p:cNvPr id="542" name="Google Shape;542;p36"/>
          <p:cNvGrpSpPr/>
          <p:nvPr/>
        </p:nvGrpSpPr>
        <p:grpSpPr>
          <a:xfrm>
            <a:off x="5870443" y="-2799835"/>
            <a:ext cx="4427646" cy="4546072"/>
            <a:chOff x="3284775" y="2722475"/>
            <a:chExt cx="1681725" cy="1726575"/>
          </a:xfrm>
        </p:grpSpPr>
        <p:sp>
          <p:nvSpPr>
            <p:cNvPr id="543" name="Google Shape;543;p36"/>
            <p:cNvSpPr/>
            <p:nvPr/>
          </p:nvSpPr>
          <p:spPr>
            <a:xfrm>
              <a:off x="3284775" y="2722475"/>
              <a:ext cx="1681725" cy="1726575"/>
            </a:xfrm>
            <a:custGeom>
              <a:avLst/>
              <a:gdLst/>
              <a:ahLst/>
              <a:cxnLst/>
              <a:rect l="l" t="t" r="r" b="b"/>
              <a:pathLst>
                <a:path w="67269" h="69063" extrusionOk="0">
                  <a:moveTo>
                    <a:pt x="19555" y="753"/>
                  </a:moveTo>
                  <a:cubicBezTo>
                    <a:pt x="21181" y="753"/>
                    <a:pt x="22803" y="887"/>
                    <a:pt x="24264" y="1009"/>
                  </a:cubicBezTo>
                  <a:cubicBezTo>
                    <a:pt x="29387" y="1439"/>
                    <a:pt x="35942" y="2341"/>
                    <a:pt x="37085" y="8394"/>
                  </a:cubicBezTo>
                  <a:lnTo>
                    <a:pt x="37085" y="8394"/>
                  </a:lnTo>
                  <a:cubicBezTo>
                    <a:pt x="37085" y="8395"/>
                    <a:pt x="37085" y="8396"/>
                    <a:pt x="37086" y="8397"/>
                  </a:cubicBezTo>
                  <a:cubicBezTo>
                    <a:pt x="37086" y="8397"/>
                    <a:pt x="37086" y="8397"/>
                    <a:pt x="37086" y="8397"/>
                  </a:cubicBezTo>
                  <a:lnTo>
                    <a:pt x="37086" y="8397"/>
                  </a:lnTo>
                  <a:cubicBezTo>
                    <a:pt x="37086" y="8399"/>
                    <a:pt x="37086" y="8401"/>
                    <a:pt x="37087" y="8403"/>
                  </a:cubicBezTo>
                  <a:lnTo>
                    <a:pt x="37087" y="8403"/>
                  </a:lnTo>
                  <a:cubicBezTo>
                    <a:pt x="37674" y="11582"/>
                    <a:pt x="39202" y="14321"/>
                    <a:pt x="42645" y="14775"/>
                  </a:cubicBezTo>
                  <a:cubicBezTo>
                    <a:pt x="43253" y="14855"/>
                    <a:pt x="43860" y="14886"/>
                    <a:pt x="44467" y="14886"/>
                  </a:cubicBezTo>
                  <a:cubicBezTo>
                    <a:pt x="46612" y="14886"/>
                    <a:pt x="48749" y="14496"/>
                    <a:pt x="50895" y="14496"/>
                  </a:cubicBezTo>
                  <a:cubicBezTo>
                    <a:pt x="51622" y="14496"/>
                    <a:pt x="52349" y="14541"/>
                    <a:pt x="53079" y="14660"/>
                  </a:cubicBezTo>
                  <a:cubicBezTo>
                    <a:pt x="56655" y="15247"/>
                    <a:pt x="60436" y="17247"/>
                    <a:pt x="61313" y="21027"/>
                  </a:cubicBezTo>
                  <a:cubicBezTo>
                    <a:pt x="62258" y="25087"/>
                    <a:pt x="59223" y="28527"/>
                    <a:pt x="57192" y="31674"/>
                  </a:cubicBezTo>
                  <a:cubicBezTo>
                    <a:pt x="56196" y="33221"/>
                    <a:pt x="55378" y="34882"/>
                    <a:pt x="55097" y="36715"/>
                  </a:cubicBezTo>
                  <a:cubicBezTo>
                    <a:pt x="54792" y="38703"/>
                    <a:pt x="55265" y="40709"/>
                    <a:pt x="56125" y="42508"/>
                  </a:cubicBezTo>
                  <a:cubicBezTo>
                    <a:pt x="57032" y="44407"/>
                    <a:pt x="58554" y="45965"/>
                    <a:pt x="60293" y="47130"/>
                  </a:cubicBezTo>
                  <a:cubicBezTo>
                    <a:pt x="61726" y="48090"/>
                    <a:pt x="63457" y="48647"/>
                    <a:pt x="64622" y="49972"/>
                  </a:cubicBezTo>
                  <a:cubicBezTo>
                    <a:pt x="65918" y="51447"/>
                    <a:pt x="65596" y="53770"/>
                    <a:pt x="65154" y="55507"/>
                  </a:cubicBezTo>
                  <a:cubicBezTo>
                    <a:pt x="64711" y="57240"/>
                    <a:pt x="63876" y="58834"/>
                    <a:pt x="62848" y="60286"/>
                  </a:cubicBezTo>
                  <a:cubicBezTo>
                    <a:pt x="60687" y="63331"/>
                    <a:pt x="57456" y="65606"/>
                    <a:pt x="54011" y="66992"/>
                  </a:cubicBezTo>
                  <a:cubicBezTo>
                    <a:pt x="51806" y="67879"/>
                    <a:pt x="49422" y="68394"/>
                    <a:pt x="47043" y="68394"/>
                  </a:cubicBezTo>
                  <a:cubicBezTo>
                    <a:pt x="45818" y="68394"/>
                    <a:pt x="44595" y="68257"/>
                    <a:pt x="43398" y="67965"/>
                  </a:cubicBezTo>
                  <a:cubicBezTo>
                    <a:pt x="39433" y="66998"/>
                    <a:pt x="36829" y="64095"/>
                    <a:pt x="34524" y="60918"/>
                  </a:cubicBezTo>
                  <a:cubicBezTo>
                    <a:pt x="32326" y="57891"/>
                    <a:pt x="30123" y="54517"/>
                    <a:pt x="26521" y="53042"/>
                  </a:cubicBezTo>
                  <a:cubicBezTo>
                    <a:pt x="24805" y="52340"/>
                    <a:pt x="23043" y="52118"/>
                    <a:pt x="21261" y="52118"/>
                  </a:cubicBezTo>
                  <a:cubicBezTo>
                    <a:pt x="18191" y="52118"/>
                    <a:pt x="15059" y="52776"/>
                    <a:pt x="11984" y="52776"/>
                  </a:cubicBezTo>
                  <a:cubicBezTo>
                    <a:pt x="11540" y="52776"/>
                    <a:pt x="11097" y="52763"/>
                    <a:pt x="10655" y="52731"/>
                  </a:cubicBezTo>
                  <a:cubicBezTo>
                    <a:pt x="6284" y="52420"/>
                    <a:pt x="2264" y="49178"/>
                    <a:pt x="1703" y="44694"/>
                  </a:cubicBezTo>
                  <a:cubicBezTo>
                    <a:pt x="1422" y="42459"/>
                    <a:pt x="2330" y="40364"/>
                    <a:pt x="3865" y="38782"/>
                  </a:cubicBezTo>
                  <a:cubicBezTo>
                    <a:pt x="5328" y="37264"/>
                    <a:pt x="7244" y="36261"/>
                    <a:pt x="8773" y="34804"/>
                  </a:cubicBezTo>
                  <a:cubicBezTo>
                    <a:pt x="10458" y="33198"/>
                    <a:pt x="11114" y="31143"/>
                    <a:pt x="11395" y="28879"/>
                  </a:cubicBezTo>
                  <a:cubicBezTo>
                    <a:pt x="11700" y="26396"/>
                    <a:pt x="11598" y="23857"/>
                    <a:pt x="11144" y="21404"/>
                  </a:cubicBezTo>
                  <a:cubicBezTo>
                    <a:pt x="10231" y="16446"/>
                    <a:pt x="8027" y="11675"/>
                    <a:pt x="9407" y="6570"/>
                  </a:cubicBezTo>
                  <a:cubicBezTo>
                    <a:pt x="10720" y="1733"/>
                    <a:pt x="15151" y="753"/>
                    <a:pt x="19555" y="753"/>
                  </a:cubicBezTo>
                  <a:close/>
                  <a:moveTo>
                    <a:pt x="19310" y="1"/>
                  </a:moveTo>
                  <a:cubicBezTo>
                    <a:pt x="16366" y="1"/>
                    <a:pt x="13292" y="551"/>
                    <a:pt x="11031" y="2466"/>
                  </a:cubicBezTo>
                  <a:cubicBezTo>
                    <a:pt x="7633" y="5344"/>
                    <a:pt x="7961" y="10815"/>
                    <a:pt x="8809" y="14715"/>
                  </a:cubicBezTo>
                  <a:cubicBezTo>
                    <a:pt x="9330" y="17116"/>
                    <a:pt x="10088" y="19462"/>
                    <a:pt x="10535" y="21881"/>
                  </a:cubicBezTo>
                  <a:cubicBezTo>
                    <a:pt x="11025" y="24521"/>
                    <a:pt x="11019" y="27393"/>
                    <a:pt x="10529" y="30026"/>
                  </a:cubicBezTo>
                  <a:cubicBezTo>
                    <a:pt x="10033" y="32666"/>
                    <a:pt x="8475" y="34331"/>
                    <a:pt x="6391" y="35879"/>
                  </a:cubicBezTo>
                  <a:cubicBezTo>
                    <a:pt x="4766" y="37085"/>
                    <a:pt x="3148" y="38231"/>
                    <a:pt x="2062" y="39976"/>
                  </a:cubicBezTo>
                  <a:cubicBezTo>
                    <a:pt x="1" y="43278"/>
                    <a:pt x="1117" y="47362"/>
                    <a:pt x="3572" y="50097"/>
                  </a:cubicBezTo>
                  <a:cubicBezTo>
                    <a:pt x="5941" y="52733"/>
                    <a:pt x="9104" y="53437"/>
                    <a:pt x="12385" y="53437"/>
                  </a:cubicBezTo>
                  <a:cubicBezTo>
                    <a:pt x="13563" y="53437"/>
                    <a:pt x="14757" y="53346"/>
                    <a:pt x="15934" y="53221"/>
                  </a:cubicBezTo>
                  <a:cubicBezTo>
                    <a:pt x="17701" y="53034"/>
                    <a:pt x="19471" y="52818"/>
                    <a:pt x="21237" y="52818"/>
                  </a:cubicBezTo>
                  <a:cubicBezTo>
                    <a:pt x="22299" y="52818"/>
                    <a:pt x="23361" y="52896"/>
                    <a:pt x="24420" y="53107"/>
                  </a:cubicBezTo>
                  <a:cubicBezTo>
                    <a:pt x="26600" y="53544"/>
                    <a:pt x="28450" y="54738"/>
                    <a:pt x="30010" y="56284"/>
                  </a:cubicBezTo>
                  <a:cubicBezTo>
                    <a:pt x="32840" y="59103"/>
                    <a:pt x="34608" y="62805"/>
                    <a:pt x="37540" y="65553"/>
                  </a:cubicBezTo>
                  <a:cubicBezTo>
                    <a:pt x="40186" y="68034"/>
                    <a:pt x="43530" y="69063"/>
                    <a:pt x="46955" y="69063"/>
                  </a:cubicBezTo>
                  <a:cubicBezTo>
                    <a:pt x="50379" y="69063"/>
                    <a:pt x="53885" y="68034"/>
                    <a:pt x="56853" y="66400"/>
                  </a:cubicBezTo>
                  <a:cubicBezTo>
                    <a:pt x="59910" y="64710"/>
                    <a:pt x="62591" y="62244"/>
                    <a:pt x="64353" y="59217"/>
                  </a:cubicBezTo>
                  <a:cubicBezTo>
                    <a:pt x="65871" y="56612"/>
                    <a:pt x="67268" y="52390"/>
                    <a:pt x="65267" y="49691"/>
                  </a:cubicBezTo>
                  <a:cubicBezTo>
                    <a:pt x="64347" y="48443"/>
                    <a:pt x="62801" y="47768"/>
                    <a:pt x="61481" y="47034"/>
                  </a:cubicBezTo>
                  <a:cubicBezTo>
                    <a:pt x="59433" y="45893"/>
                    <a:pt x="57784" y="44257"/>
                    <a:pt x="56715" y="42161"/>
                  </a:cubicBezTo>
                  <a:cubicBezTo>
                    <a:pt x="55676" y="40113"/>
                    <a:pt x="55425" y="37760"/>
                    <a:pt x="56053" y="35563"/>
                  </a:cubicBezTo>
                  <a:cubicBezTo>
                    <a:pt x="56578" y="33711"/>
                    <a:pt x="57718" y="32081"/>
                    <a:pt x="58799" y="30510"/>
                  </a:cubicBezTo>
                  <a:cubicBezTo>
                    <a:pt x="60824" y="27559"/>
                    <a:pt x="62795" y="24365"/>
                    <a:pt x="61929" y="20633"/>
                  </a:cubicBezTo>
                  <a:cubicBezTo>
                    <a:pt x="61141" y="17247"/>
                    <a:pt x="57898" y="15222"/>
                    <a:pt x="54763" y="14332"/>
                  </a:cubicBezTo>
                  <a:cubicBezTo>
                    <a:pt x="53405" y="13946"/>
                    <a:pt x="51985" y="13763"/>
                    <a:pt x="50572" y="13763"/>
                  </a:cubicBezTo>
                  <a:cubicBezTo>
                    <a:pt x="50300" y="13763"/>
                    <a:pt x="50029" y="13770"/>
                    <a:pt x="49758" y="13783"/>
                  </a:cubicBezTo>
                  <a:cubicBezTo>
                    <a:pt x="47997" y="13866"/>
                    <a:pt x="46253" y="14159"/>
                    <a:pt x="44480" y="14189"/>
                  </a:cubicBezTo>
                  <a:cubicBezTo>
                    <a:pt x="44398" y="14190"/>
                    <a:pt x="44315" y="14191"/>
                    <a:pt x="44233" y="14191"/>
                  </a:cubicBezTo>
                  <a:cubicBezTo>
                    <a:pt x="42814" y="14191"/>
                    <a:pt x="41388" y="13980"/>
                    <a:pt x="40203" y="13150"/>
                  </a:cubicBezTo>
                  <a:cubicBezTo>
                    <a:pt x="38639" y="12058"/>
                    <a:pt x="38072" y="9985"/>
                    <a:pt x="37749" y="8218"/>
                  </a:cubicBezTo>
                  <a:cubicBezTo>
                    <a:pt x="36339" y="722"/>
                    <a:pt x="27340" y="520"/>
                    <a:pt x="21297" y="77"/>
                  </a:cubicBezTo>
                  <a:cubicBezTo>
                    <a:pt x="20649" y="30"/>
                    <a:pt x="19983" y="1"/>
                    <a:pt x="19310"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4" name="Google Shape;544;p36"/>
            <p:cNvSpPr/>
            <p:nvPr/>
          </p:nvSpPr>
          <p:spPr>
            <a:xfrm>
              <a:off x="3931375" y="3429700"/>
              <a:ext cx="333875" cy="331025"/>
            </a:xfrm>
            <a:custGeom>
              <a:avLst/>
              <a:gdLst/>
              <a:ahLst/>
              <a:cxnLst/>
              <a:rect l="l" t="t" r="r" b="b"/>
              <a:pathLst>
                <a:path w="13355" h="13241" extrusionOk="0">
                  <a:moveTo>
                    <a:pt x="6926" y="233"/>
                  </a:moveTo>
                  <a:cubicBezTo>
                    <a:pt x="7462" y="233"/>
                    <a:pt x="7999" y="315"/>
                    <a:pt x="8517" y="483"/>
                  </a:cubicBezTo>
                  <a:cubicBezTo>
                    <a:pt x="11419" y="1594"/>
                    <a:pt x="12255" y="4796"/>
                    <a:pt x="12583" y="7583"/>
                  </a:cubicBezTo>
                  <a:cubicBezTo>
                    <a:pt x="12832" y="9634"/>
                    <a:pt x="12680" y="13062"/>
                    <a:pt x="10070" y="13062"/>
                  </a:cubicBezTo>
                  <a:cubicBezTo>
                    <a:pt x="9914" y="13062"/>
                    <a:pt x="9748" y="13049"/>
                    <a:pt x="9573" y="13024"/>
                  </a:cubicBezTo>
                  <a:cubicBezTo>
                    <a:pt x="7848" y="12767"/>
                    <a:pt x="7250" y="10743"/>
                    <a:pt x="5602" y="10278"/>
                  </a:cubicBezTo>
                  <a:cubicBezTo>
                    <a:pt x="5331" y="10200"/>
                    <a:pt x="5054" y="10172"/>
                    <a:pt x="4773" y="10172"/>
                  </a:cubicBezTo>
                  <a:cubicBezTo>
                    <a:pt x="4064" y="10172"/>
                    <a:pt x="3330" y="10349"/>
                    <a:pt x="2619" y="10349"/>
                  </a:cubicBezTo>
                  <a:cubicBezTo>
                    <a:pt x="2462" y="10349"/>
                    <a:pt x="2305" y="10340"/>
                    <a:pt x="2151" y="10319"/>
                  </a:cubicBezTo>
                  <a:cubicBezTo>
                    <a:pt x="932" y="10152"/>
                    <a:pt x="521" y="9178"/>
                    <a:pt x="706" y="8079"/>
                  </a:cubicBezTo>
                  <a:cubicBezTo>
                    <a:pt x="849" y="7219"/>
                    <a:pt x="1279" y="6414"/>
                    <a:pt x="1517" y="5577"/>
                  </a:cubicBezTo>
                  <a:cubicBezTo>
                    <a:pt x="1840" y="4449"/>
                    <a:pt x="2109" y="3344"/>
                    <a:pt x="2778" y="2365"/>
                  </a:cubicBezTo>
                  <a:cubicBezTo>
                    <a:pt x="3724" y="979"/>
                    <a:pt x="5313" y="233"/>
                    <a:pt x="6926" y="233"/>
                  </a:cubicBezTo>
                  <a:close/>
                  <a:moveTo>
                    <a:pt x="6930" y="0"/>
                  </a:moveTo>
                  <a:cubicBezTo>
                    <a:pt x="5751" y="0"/>
                    <a:pt x="4603" y="397"/>
                    <a:pt x="3625" y="1147"/>
                  </a:cubicBezTo>
                  <a:cubicBezTo>
                    <a:pt x="1817" y="2525"/>
                    <a:pt x="1660" y="4747"/>
                    <a:pt x="897" y="6723"/>
                  </a:cubicBezTo>
                  <a:cubicBezTo>
                    <a:pt x="449" y="7883"/>
                    <a:pt x="1" y="9363"/>
                    <a:pt x="1195" y="10212"/>
                  </a:cubicBezTo>
                  <a:cubicBezTo>
                    <a:pt x="1627" y="10516"/>
                    <a:pt x="2157" y="10604"/>
                    <a:pt x="2693" y="10604"/>
                  </a:cubicBezTo>
                  <a:cubicBezTo>
                    <a:pt x="3145" y="10604"/>
                    <a:pt x="3601" y="10542"/>
                    <a:pt x="4008" y="10493"/>
                  </a:cubicBezTo>
                  <a:cubicBezTo>
                    <a:pt x="4273" y="10462"/>
                    <a:pt x="4535" y="10440"/>
                    <a:pt x="4794" y="10440"/>
                  </a:cubicBezTo>
                  <a:cubicBezTo>
                    <a:pt x="5284" y="10440"/>
                    <a:pt x="5762" y="10518"/>
                    <a:pt x="6224" y="10761"/>
                  </a:cubicBezTo>
                  <a:cubicBezTo>
                    <a:pt x="6726" y="11023"/>
                    <a:pt x="7114" y="11519"/>
                    <a:pt x="7484" y="11937"/>
                  </a:cubicBezTo>
                  <a:cubicBezTo>
                    <a:pt x="8247" y="12796"/>
                    <a:pt x="9205" y="13241"/>
                    <a:pt x="10100" y="13241"/>
                  </a:cubicBezTo>
                  <a:cubicBezTo>
                    <a:pt x="11228" y="13241"/>
                    <a:pt x="12257" y="12534"/>
                    <a:pt x="12673" y="11059"/>
                  </a:cubicBezTo>
                  <a:cubicBezTo>
                    <a:pt x="13354" y="8611"/>
                    <a:pt x="12679" y="5584"/>
                    <a:pt x="11718" y="3302"/>
                  </a:cubicBezTo>
                  <a:cubicBezTo>
                    <a:pt x="11115" y="1877"/>
                    <a:pt x="10043" y="828"/>
                    <a:pt x="8592" y="266"/>
                  </a:cubicBezTo>
                  <a:lnTo>
                    <a:pt x="8592" y="266"/>
                  </a:lnTo>
                  <a:cubicBezTo>
                    <a:pt x="8589" y="264"/>
                    <a:pt x="8586" y="263"/>
                    <a:pt x="8583" y="262"/>
                  </a:cubicBezTo>
                  <a:lnTo>
                    <a:pt x="8583" y="262"/>
                  </a:lnTo>
                  <a:cubicBezTo>
                    <a:pt x="8583" y="262"/>
                    <a:pt x="8583" y="262"/>
                    <a:pt x="8583" y="262"/>
                  </a:cubicBezTo>
                  <a:cubicBezTo>
                    <a:pt x="8581" y="262"/>
                    <a:pt x="8579" y="261"/>
                    <a:pt x="8578" y="261"/>
                  </a:cubicBezTo>
                  <a:lnTo>
                    <a:pt x="8578" y="261"/>
                  </a:lnTo>
                  <a:cubicBezTo>
                    <a:pt x="8031" y="85"/>
                    <a:pt x="7477" y="0"/>
                    <a:pt x="693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5" name="Google Shape;545;p36"/>
            <p:cNvSpPr/>
            <p:nvPr/>
          </p:nvSpPr>
          <p:spPr>
            <a:xfrm>
              <a:off x="3868400" y="3358575"/>
              <a:ext cx="452800" cy="443300"/>
            </a:xfrm>
            <a:custGeom>
              <a:avLst/>
              <a:gdLst/>
              <a:ahLst/>
              <a:cxnLst/>
              <a:rect l="l" t="t" r="r" b="b"/>
              <a:pathLst>
                <a:path w="18112" h="17732" extrusionOk="0">
                  <a:moveTo>
                    <a:pt x="8656" y="654"/>
                  </a:moveTo>
                  <a:cubicBezTo>
                    <a:pt x="9576" y="654"/>
                    <a:pt x="10455" y="889"/>
                    <a:pt x="11119" y="1483"/>
                  </a:cubicBezTo>
                  <a:cubicBezTo>
                    <a:pt x="12558" y="2826"/>
                    <a:pt x="14606" y="3269"/>
                    <a:pt x="15796" y="4887"/>
                  </a:cubicBezTo>
                  <a:cubicBezTo>
                    <a:pt x="17414" y="7084"/>
                    <a:pt x="16971" y="9683"/>
                    <a:pt x="16613" y="12191"/>
                  </a:cubicBezTo>
                  <a:cubicBezTo>
                    <a:pt x="16464" y="13259"/>
                    <a:pt x="16428" y="14334"/>
                    <a:pt x="16226" y="15391"/>
                  </a:cubicBezTo>
                  <a:cubicBezTo>
                    <a:pt x="16124" y="15910"/>
                    <a:pt x="15992" y="16263"/>
                    <a:pt x="15496" y="16514"/>
                  </a:cubicBezTo>
                  <a:cubicBezTo>
                    <a:pt x="14942" y="16800"/>
                    <a:pt x="14338" y="16992"/>
                    <a:pt x="13718" y="17045"/>
                  </a:cubicBezTo>
                  <a:cubicBezTo>
                    <a:pt x="13577" y="17058"/>
                    <a:pt x="13437" y="17064"/>
                    <a:pt x="13300" y="17064"/>
                  </a:cubicBezTo>
                  <a:cubicBezTo>
                    <a:pt x="11021" y="17064"/>
                    <a:pt x="9253" y="15369"/>
                    <a:pt x="7219" y="14592"/>
                  </a:cubicBezTo>
                  <a:cubicBezTo>
                    <a:pt x="6605" y="14360"/>
                    <a:pt x="6006" y="14293"/>
                    <a:pt x="5393" y="14293"/>
                  </a:cubicBezTo>
                  <a:cubicBezTo>
                    <a:pt x="4962" y="14293"/>
                    <a:pt x="4525" y="14326"/>
                    <a:pt x="4072" y="14358"/>
                  </a:cubicBezTo>
                  <a:cubicBezTo>
                    <a:pt x="3936" y="14369"/>
                    <a:pt x="3799" y="14374"/>
                    <a:pt x="3661" y="14374"/>
                  </a:cubicBezTo>
                  <a:cubicBezTo>
                    <a:pt x="2613" y="14374"/>
                    <a:pt x="1538" y="14046"/>
                    <a:pt x="1111" y="12991"/>
                  </a:cubicBezTo>
                  <a:cubicBezTo>
                    <a:pt x="323" y="11044"/>
                    <a:pt x="2258" y="9783"/>
                    <a:pt x="2682" y="8106"/>
                  </a:cubicBezTo>
                  <a:cubicBezTo>
                    <a:pt x="2938" y="7073"/>
                    <a:pt x="2812" y="5985"/>
                    <a:pt x="2854" y="4929"/>
                  </a:cubicBezTo>
                  <a:cubicBezTo>
                    <a:pt x="2914" y="3490"/>
                    <a:pt x="3846" y="2402"/>
                    <a:pt x="5028" y="1693"/>
                  </a:cubicBezTo>
                  <a:cubicBezTo>
                    <a:pt x="6000" y="1114"/>
                    <a:pt x="7369" y="654"/>
                    <a:pt x="8656" y="654"/>
                  </a:cubicBezTo>
                  <a:close/>
                  <a:moveTo>
                    <a:pt x="8746" y="1"/>
                  </a:moveTo>
                  <a:cubicBezTo>
                    <a:pt x="7933" y="1"/>
                    <a:pt x="7102" y="165"/>
                    <a:pt x="6329" y="396"/>
                  </a:cubicBezTo>
                  <a:cubicBezTo>
                    <a:pt x="4425" y="969"/>
                    <a:pt x="2759" y="2206"/>
                    <a:pt x="2263" y="4201"/>
                  </a:cubicBezTo>
                  <a:cubicBezTo>
                    <a:pt x="1958" y="5406"/>
                    <a:pt x="2239" y="6702"/>
                    <a:pt x="2018" y="7927"/>
                  </a:cubicBezTo>
                  <a:cubicBezTo>
                    <a:pt x="1833" y="8948"/>
                    <a:pt x="890" y="9706"/>
                    <a:pt x="525" y="10686"/>
                  </a:cubicBezTo>
                  <a:cubicBezTo>
                    <a:pt x="0" y="12084"/>
                    <a:pt x="281" y="13672"/>
                    <a:pt x="1547" y="14543"/>
                  </a:cubicBezTo>
                  <a:cubicBezTo>
                    <a:pt x="2147" y="14955"/>
                    <a:pt x="2891" y="15059"/>
                    <a:pt x="3617" y="15059"/>
                  </a:cubicBezTo>
                  <a:cubicBezTo>
                    <a:pt x="3881" y="15059"/>
                    <a:pt x="4143" y="15045"/>
                    <a:pt x="4394" y="15027"/>
                  </a:cubicBezTo>
                  <a:cubicBezTo>
                    <a:pt x="4762" y="14999"/>
                    <a:pt x="5122" y="14970"/>
                    <a:pt x="5482" y="14970"/>
                  </a:cubicBezTo>
                  <a:cubicBezTo>
                    <a:pt x="5823" y="14970"/>
                    <a:pt x="6163" y="14997"/>
                    <a:pt x="6509" y="15075"/>
                  </a:cubicBezTo>
                  <a:cubicBezTo>
                    <a:pt x="7202" y="15230"/>
                    <a:pt x="7829" y="15672"/>
                    <a:pt x="8432" y="16031"/>
                  </a:cubicBezTo>
                  <a:cubicBezTo>
                    <a:pt x="9891" y="16901"/>
                    <a:pt x="11654" y="17731"/>
                    <a:pt x="13399" y="17731"/>
                  </a:cubicBezTo>
                  <a:cubicBezTo>
                    <a:pt x="13869" y="17731"/>
                    <a:pt x="14337" y="17671"/>
                    <a:pt x="14798" y="17536"/>
                  </a:cubicBezTo>
                  <a:cubicBezTo>
                    <a:pt x="15466" y="17338"/>
                    <a:pt x="16262" y="17034"/>
                    <a:pt x="16631" y="16419"/>
                  </a:cubicBezTo>
                  <a:cubicBezTo>
                    <a:pt x="17097" y="15667"/>
                    <a:pt x="17079" y="14405"/>
                    <a:pt x="17157" y="13558"/>
                  </a:cubicBezTo>
                  <a:cubicBezTo>
                    <a:pt x="17390" y="11001"/>
                    <a:pt x="18112" y="8501"/>
                    <a:pt x="17175" y="6004"/>
                  </a:cubicBezTo>
                  <a:cubicBezTo>
                    <a:pt x="16786" y="4976"/>
                    <a:pt x="16124" y="4027"/>
                    <a:pt x="15276" y="3328"/>
                  </a:cubicBezTo>
                  <a:cubicBezTo>
                    <a:pt x="14146" y="2407"/>
                    <a:pt x="12711" y="2019"/>
                    <a:pt x="11621" y="1015"/>
                  </a:cubicBezTo>
                  <a:lnTo>
                    <a:pt x="11621" y="1015"/>
                  </a:lnTo>
                  <a:cubicBezTo>
                    <a:pt x="11615" y="1009"/>
                    <a:pt x="11610" y="1004"/>
                    <a:pt x="11604" y="999"/>
                  </a:cubicBezTo>
                  <a:lnTo>
                    <a:pt x="11604" y="999"/>
                  </a:lnTo>
                  <a:cubicBezTo>
                    <a:pt x="11604" y="999"/>
                    <a:pt x="11604" y="999"/>
                    <a:pt x="11604" y="999"/>
                  </a:cubicBezTo>
                  <a:cubicBezTo>
                    <a:pt x="11598" y="994"/>
                    <a:pt x="11592" y="988"/>
                    <a:pt x="11586" y="984"/>
                  </a:cubicBezTo>
                  <a:lnTo>
                    <a:pt x="11586" y="984"/>
                  </a:lnTo>
                  <a:cubicBezTo>
                    <a:pt x="10773" y="263"/>
                    <a:pt x="9774" y="1"/>
                    <a:pt x="8746"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6" name="Google Shape;546;p36"/>
            <p:cNvSpPr/>
            <p:nvPr/>
          </p:nvSpPr>
          <p:spPr>
            <a:xfrm>
              <a:off x="3813000" y="3298525"/>
              <a:ext cx="548375" cy="560550"/>
            </a:xfrm>
            <a:custGeom>
              <a:avLst/>
              <a:gdLst/>
              <a:ahLst/>
              <a:cxnLst/>
              <a:rect l="l" t="t" r="r" b="b"/>
              <a:pathLst>
                <a:path w="21935" h="22422" extrusionOk="0">
                  <a:moveTo>
                    <a:pt x="10194" y="190"/>
                  </a:moveTo>
                  <a:cubicBezTo>
                    <a:pt x="11607" y="190"/>
                    <a:pt x="12972" y="562"/>
                    <a:pt x="13770" y="1716"/>
                  </a:cubicBezTo>
                  <a:lnTo>
                    <a:pt x="13770" y="1716"/>
                  </a:lnTo>
                  <a:cubicBezTo>
                    <a:pt x="13770" y="1716"/>
                    <a:pt x="13771" y="1717"/>
                    <a:pt x="13771" y="1717"/>
                  </a:cubicBezTo>
                  <a:cubicBezTo>
                    <a:pt x="13771" y="1717"/>
                    <a:pt x="13771" y="1717"/>
                    <a:pt x="13771" y="1717"/>
                  </a:cubicBezTo>
                  <a:lnTo>
                    <a:pt x="13771" y="1717"/>
                  </a:lnTo>
                  <a:cubicBezTo>
                    <a:pt x="13771" y="1717"/>
                    <a:pt x="13771" y="1717"/>
                    <a:pt x="13771" y="1717"/>
                  </a:cubicBezTo>
                  <a:lnTo>
                    <a:pt x="13771" y="1717"/>
                  </a:lnTo>
                  <a:cubicBezTo>
                    <a:pt x="14953" y="3478"/>
                    <a:pt x="16656" y="3616"/>
                    <a:pt x="18465" y="4393"/>
                  </a:cubicBezTo>
                  <a:cubicBezTo>
                    <a:pt x="20771" y="5377"/>
                    <a:pt x="21874" y="7898"/>
                    <a:pt x="21659" y="10286"/>
                  </a:cubicBezTo>
                  <a:cubicBezTo>
                    <a:pt x="21541" y="11565"/>
                    <a:pt x="21058" y="12794"/>
                    <a:pt x="20777" y="14043"/>
                  </a:cubicBezTo>
                  <a:cubicBezTo>
                    <a:pt x="20496" y="15285"/>
                    <a:pt x="20532" y="16592"/>
                    <a:pt x="20628" y="17854"/>
                  </a:cubicBezTo>
                  <a:cubicBezTo>
                    <a:pt x="20656" y="18254"/>
                    <a:pt x="20716" y="18648"/>
                    <a:pt x="20800" y="19042"/>
                  </a:cubicBezTo>
                  <a:cubicBezTo>
                    <a:pt x="20956" y="19753"/>
                    <a:pt x="20592" y="20104"/>
                    <a:pt x="20132" y="20605"/>
                  </a:cubicBezTo>
                  <a:cubicBezTo>
                    <a:pt x="19259" y="21561"/>
                    <a:pt x="18005" y="22016"/>
                    <a:pt x="16745" y="22159"/>
                  </a:cubicBezTo>
                  <a:cubicBezTo>
                    <a:pt x="16528" y="22183"/>
                    <a:pt x="16311" y="22194"/>
                    <a:pt x="16095" y="22194"/>
                  </a:cubicBezTo>
                  <a:cubicBezTo>
                    <a:pt x="15014" y="22194"/>
                    <a:pt x="13939" y="21910"/>
                    <a:pt x="12960" y="21478"/>
                  </a:cubicBezTo>
                  <a:cubicBezTo>
                    <a:pt x="11825" y="20982"/>
                    <a:pt x="10982" y="20122"/>
                    <a:pt x="10022" y="19381"/>
                  </a:cubicBezTo>
                  <a:cubicBezTo>
                    <a:pt x="9281" y="18814"/>
                    <a:pt x="8462" y="18342"/>
                    <a:pt x="7506" y="18271"/>
                  </a:cubicBezTo>
                  <a:cubicBezTo>
                    <a:pt x="7319" y="18256"/>
                    <a:pt x="7131" y="18250"/>
                    <a:pt x="6944" y="18250"/>
                  </a:cubicBezTo>
                  <a:cubicBezTo>
                    <a:pt x="6045" y="18250"/>
                    <a:pt x="5146" y="18389"/>
                    <a:pt x="4253" y="18389"/>
                  </a:cubicBezTo>
                  <a:cubicBezTo>
                    <a:pt x="3819" y="18389"/>
                    <a:pt x="3387" y="18357"/>
                    <a:pt x="2956" y="18259"/>
                  </a:cubicBezTo>
                  <a:cubicBezTo>
                    <a:pt x="544" y="17716"/>
                    <a:pt x="25" y="15029"/>
                    <a:pt x="1070" y="13088"/>
                  </a:cubicBezTo>
                  <a:cubicBezTo>
                    <a:pt x="1530" y="12234"/>
                    <a:pt x="2514" y="11755"/>
                    <a:pt x="2867" y="10831"/>
                  </a:cubicBezTo>
                  <a:cubicBezTo>
                    <a:pt x="3314" y="9666"/>
                    <a:pt x="3303" y="8364"/>
                    <a:pt x="3171" y="7140"/>
                  </a:cubicBezTo>
                  <a:cubicBezTo>
                    <a:pt x="3010" y="5611"/>
                    <a:pt x="2831" y="4172"/>
                    <a:pt x="3672" y="2786"/>
                  </a:cubicBezTo>
                  <a:cubicBezTo>
                    <a:pt x="4378" y="1628"/>
                    <a:pt x="5739" y="1042"/>
                    <a:pt x="6987" y="691"/>
                  </a:cubicBezTo>
                  <a:cubicBezTo>
                    <a:pt x="7913" y="426"/>
                    <a:pt x="9069" y="190"/>
                    <a:pt x="10194" y="190"/>
                  </a:cubicBezTo>
                  <a:close/>
                  <a:moveTo>
                    <a:pt x="10171" y="0"/>
                  </a:moveTo>
                  <a:cubicBezTo>
                    <a:pt x="9948" y="0"/>
                    <a:pt x="9726" y="8"/>
                    <a:pt x="9507" y="21"/>
                  </a:cubicBezTo>
                  <a:cubicBezTo>
                    <a:pt x="7829" y="123"/>
                    <a:pt x="5847" y="523"/>
                    <a:pt x="4496" y="1587"/>
                  </a:cubicBezTo>
                  <a:cubicBezTo>
                    <a:pt x="2569" y="3109"/>
                    <a:pt x="2741" y="5223"/>
                    <a:pt x="2974" y="7444"/>
                  </a:cubicBezTo>
                  <a:cubicBezTo>
                    <a:pt x="3123" y="8872"/>
                    <a:pt x="3063" y="10490"/>
                    <a:pt x="2060" y="11595"/>
                  </a:cubicBezTo>
                  <a:cubicBezTo>
                    <a:pt x="1409" y="12311"/>
                    <a:pt x="842" y="12860"/>
                    <a:pt x="508" y="13792"/>
                  </a:cubicBezTo>
                  <a:cubicBezTo>
                    <a:pt x="0" y="15184"/>
                    <a:pt x="353" y="16784"/>
                    <a:pt x="1464" y="17769"/>
                  </a:cubicBezTo>
                  <a:cubicBezTo>
                    <a:pt x="2253" y="18465"/>
                    <a:pt x="3196" y="18631"/>
                    <a:pt x="4185" y="18631"/>
                  </a:cubicBezTo>
                  <a:cubicBezTo>
                    <a:pt x="5083" y="18631"/>
                    <a:pt x="6019" y="18494"/>
                    <a:pt x="6909" y="18494"/>
                  </a:cubicBezTo>
                  <a:cubicBezTo>
                    <a:pt x="7315" y="18494"/>
                    <a:pt x="7713" y="18523"/>
                    <a:pt x="8092" y="18606"/>
                  </a:cubicBezTo>
                  <a:cubicBezTo>
                    <a:pt x="9286" y="18868"/>
                    <a:pt x="10194" y="19836"/>
                    <a:pt x="11102" y="20583"/>
                  </a:cubicBezTo>
                  <a:cubicBezTo>
                    <a:pt x="11956" y="21281"/>
                    <a:pt x="12930" y="21776"/>
                    <a:pt x="13980" y="22105"/>
                  </a:cubicBezTo>
                  <a:cubicBezTo>
                    <a:pt x="14650" y="22314"/>
                    <a:pt x="15356" y="22421"/>
                    <a:pt x="16061" y="22421"/>
                  </a:cubicBezTo>
                  <a:cubicBezTo>
                    <a:pt x="17304" y="22421"/>
                    <a:pt x="18543" y="22088"/>
                    <a:pt x="19576" y="21394"/>
                  </a:cubicBezTo>
                  <a:cubicBezTo>
                    <a:pt x="20090" y="21048"/>
                    <a:pt x="20807" y="20445"/>
                    <a:pt x="21022" y="19842"/>
                  </a:cubicBezTo>
                  <a:cubicBezTo>
                    <a:pt x="21284" y="19095"/>
                    <a:pt x="20865" y="18044"/>
                    <a:pt x="20818" y="17273"/>
                  </a:cubicBezTo>
                  <a:cubicBezTo>
                    <a:pt x="20735" y="15781"/>
                    <a:pt x="20896" y="14384"/>
                    <a:pt x="21290" y="12945"/>
                  </a:cubicBezTo>
                  <a:cubicBezTo>
                    <a:pt x="21612" y="11755"/>
                    <a:pt x="21929" y="10603"/>
                    <a:pt x="21935" y="9362"/>
                  </a:cubicBezTo>
                  <a:cubicBezTo>
                    <a:pt x="21935" y="7504"/>
                    <a:pt x="20926" y="5807"/>
                    <a:pt x="19474" y="4715"/>
                  </a:cubicBezTo>
                  <a:cubicBezTo>
                    <a:pt x="18746" y="4166"/>
                    <a:pt x="17910" y="3951"/>
                    <a:pt x="17050" y="3693"/>
                  </a:cubicBezTo>
                  <a:cubicBezTo>
                    <a:pt x="15773" y="3307"/>
                    <a:pt x="14729" y="2734"/>
                    <a:pt x="13971" y="1608"/>
                  </a:cubicBezTo>
                  <a:lnTo>
                    <a:pt x="13971" y="1608"/>
                  </a:lnTo>
                  <a:cubicBezTo>
                    <a:pt x="13971" y="1606"/>
                    <a:pt x="13970" y="1605"/>
                    <a:pt x="13969" y="1604"/>
                  </a:cubicBezTo>
                  <a:lnTo>
                    <a:pt x="13969" y="1604"/>
                  </a:lnTo>
                  <a:cubicBezTo>
                    <a:pt x="13969" y="1604"/>
                    <a:pt x="13969" y="1604"/>
                    <a:pt x="13969" y="1604"/>
                  </a:cubicBezTo>
                  <a:cubicBezTo>
                    <a:pt x="13094" y="335"/>
                    <a:pt x="11624" y="0"/>
                    <a:pt x="10171"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7" name="Google Shape;547;p36"/>
            <p:cNvSpPr/>
            <p:nvPr/>
          </p:nvSpPr>
          <p:spPr>
            <a:xfrm>
              <a:off x="3732675" y="3229850"/>
              <a:ext cx="698150" cy="698625"/>
            </a:xfrm>
            <a:custGeom>
              <a:avLst/>
              <a:gdLst/>
              <a:ahLst/>
              <a:cxnLst/>
              <a:rect l="l" t="t" r="r" b="b"/>
              <a:pathLst>
                <a:path w="27926" h="27945" extrusionOk="0">
                  <a:moveTo>
                    <a:pt x="12536" y="267"/>
                  </a:moveTo>
                  <a:cubicBezTo>
                    <a:pt x="14465" y="267"/>
                    <a:pt x="16398" y="733"/>
                    <a:pt x="17276" y="2488"/>
                  </a:cubicBezTo>
                  <a:cubicBezTo>
                    <a:pt x="18100" y="4172"/>
                    <a:pt x="19433" y="4858"/>
                    <a:pt x="21218" y="5186"/>
                  </a:cubicBezTo>
                  <a:cubicBezTo>
                    <a:pt x="22149" y="5360"/>
                    <a:pt x="23034" y="5461"/>
                    <a:pt x="23899" y="5861"/>
                  </a:cubicBezTo>
                  <a:cubicBezTo>
                    <a:pt x="24927" y="6333"/>
                    <a:pt x="25787" y="7115"/>
                    <a:pt x="26402" y="8047"/>
                  </a:cubicBezTo>
                  <a:cubicBezTo>
                    <a:pt x="27925" y="10353"/>
                    <a:pt x="26915" y="12903"/>
                    <a:pt x="26062" y="15219"/>
                  </a:cubicBezTo>
                  <a:cubicBezTo>
                    <a:pt x="25285" y="17321"/>
                    <a:pt x="25189" y="19626"/>
                    <a:pt x="26013" y="21740"/>
                  </a:cubicBezTo>
                  <a:cubicBezTo>
                    <a:pt x="26151" y="22098"/>
                    <a:pt x="26360" y="22409"/>
                    <a:pt x="26557" y="22732"/>
                  </a:cubicBezTo>
                  <a:cubicBezTo>
                    <a:pt x="26958" y="23388"/>
                    <a:pt x="26707" y="23920"/>
                    <a:pt x="26385" y="24542"/>
                  </a:cubicBezTo>
                  <a:cubicBezTo>
                    <a:pt x="25876" y="25521"/>
                    <a:pt x="25004" y="26249"/>
                    <a:pt x="24067" y="26786"/>
                  </a:cubicBezTo>
                  <a:cubicBezTo>
                    <a:pt x="22947" y="27431"/>
                    <a:pt x="21664" y="27733"/>
                    <a:pt x="20379" y="27733"/>
                  </a:cubicBezTo>
                  <a:cubicBezTo>
                    <a:pt x="19390" y="27733"/>
                    <a:pt x="18399" y="27554"/>
                    <a:pt x="17480" y="27216"/>
                  </a:cubicBezTo>
                  <a:cubicBezTo>
                    <a:pt x="15324" y="26428"/>
                    <a:pt x="14153" y="24452"/>
                    <a:pt x="12345" y="23186"/>
                  </a:cubicBezTo>
                  <a:cubicBezTo>
                    <a:pt x="11385" y="22513"/>
                    <a:pt x="10322" y="22338"/>
                    <a:pt x="9227" y="22338"/>
                  </a:cubicBezTo>
                  <a:cubicBezTo>
                    <a:pt x="8043" y="22338"/>
                    <a:pt x="6821" y="22542"/>
                    <a:pt x="5650" y="22542"/>
                  </a:cubicBezTo>
                  <a:cubicBezTo>
                    <a:pt x="5600" y="22542"/>
                    <a:pt x="5551" y="22542"/>
                    <a:pt x="5501" y="22541"/>
                  </a:cubicBezTo>
                  <a:cubicBezTo>
                    <a:pt x="1899" y="22481"/>
                    <a:pt x="0" y="18468"/>
                    <a:pt x="2359" y="15698"/>
                  </a:cubicBezTo>
                  <a:cubicBezTo>
                    <a:pt x="2795" y="15190"/>
                    <a:pt x="3357" y="14796"/>
                    <a:pt x="3823" y="14317"/>
                  </a:cubicBezTo>
                  <a:cubicBezTo>
                    <a:pt x="4313" y="13810"/>
                    <a:pt x="4564" y="13189"/>
                    <a:pt x="4724" y="12520"/>
                  </a:cubicBezTo>
                  <a:cubicBezTo>
                    <a:pt x="5101" y="10979"/>
                    <a:pt x="4867" y="9325"/>
                    <a:pt x="4605" y="7790"/>
                  </a:cubicBezTo>
                  <a:cubicBezTo>
                    <a:pt x="4264" y="5825"/>
                    <a:pt x="4175" y="3742"/>
                    <a:pt x="5667" y="2207"/>
                  </a:cubicBezTo>
                  <a:cubicBezTo>
                    <a:pt x="6689" y="1156"/>
                    <a:pt x="8247" y="762"/>
                    <a:pt x="9639" y="535"/>
                  </a:cubicBezTo>
                  <a:cubicBezTo>
                    <a:pt x="10500" y="397"/>
                    <a:pt x="11517" y="267"/>
                    <a:pt x="12536" y="267"/>
                  </a:cubicBezTo>
                  <a:close/>
                  <a:moveTo>
                    <a:pt x="12449" y="1"/>
                  </a:moveTo>
                  <a:cubicBezTo>
                    <a:pt x="10941" y="1"/>
                    <a:pt x="9403" y="289"/>
                    <a:pt x="8235" y="594"/>
                  </a:cubicBezTo>
                  <a:cubicBezTo>
                    <a:pt x="6480" y="1060"/>
                    <a:pt x="5041" y="2088"/>
                    <a:pt x="4413" y="3832"/>
                  </a:cubicBezTo>
                  <a:cubicBezTo>
                    <a:pt x="4055" y="4817"/>
                    <a:pt x="4091" y="5933"/>
                    <a:pt x="4241" y="6955"/>
                  </a:cubicBezTo>
                  <a:cubicBezTo>
                    <a:pt x="4449" y="8394"/>
                    <a:pt x="4713" y="9767"/>
                    <a:pt x="4647" y="11230"/>
                  </a:cubicBezTo>
                  <a:cubicBezTo>
                    <a:pt x="4581" y="12777"/>
                    <a:pt x="4073" y="13834"/>
                    <a:pt x="2927" y="14849"/>
                  </a:cubicBezTo>
                  <a:cubicBezTo>
                    <a:pt x="2216" y="15477"/>
                    <a:pt x="1678" y="16115"/>
                    <a:pt x="1332" y="17005"/>
                  </a:cubicBezTo>
                  <a:cubicBezTo>
                    <a:pt x="758" y="18468"/>
                    <a:pt x="1111" y="20141"/>
                    <a:pt x="2108" y="21323"/>
                  </a:cubicBezTo>
                  <a:cubicBezTo>
                    <a:pt x="3073" y="22472"/>
                    <a:pt x="4472" y="22752"/>
                    <a:pt x="5884" y="22752"/>
                  </a:cubicBezTo>
                  <a:cubicBezTo>
                    <a:pt x="6519" y="22752"/>
                    <a:pt x="7157" y="22695"/>
                    <a:pt x="7758" y="22636"/>
                  </a:cubicBezTo>
                  <a:cubicBezTo>
                    <a:pt x="8220" y="22591"/>
                    <a:pt x="8680" y="22558"/>
                    <a:pt x="9134" y="22558"/>
                  </a:cubicBezTo>
                  <a:cubicBezTo>
                    <a:pt x="10054" y="22558"/>
                    <a:pt x="10953" y="22692"/>
                    <a:pt x="11813" y="23132"/>
                  </a:cubicBezTo>
                  <a:cubicBezTo>
                    <a:pt x="12822" y="23646"/>
                    <a:pt x="13599" y="24565"/>
                    <a:pt x="14387" y="25359"/>
                  </a:cubicBezTo>
                  <a:cubicBezTo>
                    <a:pt x="16044" y="27028"/>
                    <a:pt x="18185" y="27944"/>
                    <a:pt x="20387" y="27944"/>
                  </a:cubicBezTo>
                  <a:cubicBezTo>
                    <a:pt x="21589" y="27944"/>
                    <a:pt x="22808" y="27671"/>
                    <a:pt x="23977" y="27097"/>
                  </a:cubicBezTo>
                  <a:cubicBezTo>
                    <a:pt x="25345" y="26422"/>
                    <a:pt x="26587" y="25174"/>
                    <a:pt x="26994" y="23675"/>
                  </a:cubicBezTo>
                  <a:cubicBezTo>
                    <a:pt x="27143" y="23145"/>
                    <a:pt x="26784" y="22654"/>
                    <a:pt x="26515" y="22230"/>
                  </a:cubicBezTo>
                  <a:cubicBezTo>
                    <a:pt x="25859" y="21185"/>
                    <a:pt x="25715" y="19835"/>
                    <a:pt x="25661" y="18630"/>
                  </a:cubicBezTo>
                  <a:cubicBezTo>
                    <a:pt x="25560" y="16307"/>
                    <a:pt x="26862" y="14330"/>
                    <a:pt x="27322" y="12115"/>
                  </a:cubicBezTo>
                  <a:cubicBezTo>
                    <a:pt x="27674" y="10400"/>
                    <a:pt x="27244" y="8698"/>
                    <a:pt x="26162" y="7330"/>
                  </a:cubicBezTo>
                  <a:cubicBezTo>
                    <a:pt x="25202" y="6112"/>
                    <a:pt x="23733" y="5365"/>
                    <a:pt x="22215" y="5122"/>
                  </a:cubicBezTo>
                  <a:cubicBezTo>
                    <a:pt x="20174" y="4792"/>
                    <a:pt x="18461" y="4381"/>
                    <a:pt x="17476" y="2372"/>
                  </a:cubicBezTo>
                  <a:lnTo>
                    <a:pt x="17476" y="2372"/>
                  </a:lnTo>
                  <a:cubicBezTo>
                    <a:pt x="17475" y="2371"/>
                    <a:pt x="17475" y="2370"/>
                    <a:pt x="17474" y="2369"/>
                  </a:cubicBezTo>
                  <a:lnTo>
                    <a:pt x="17474" y="2369"/>
                  </a:lnTo>
                  <a:cubicBezTo>
                    <a:pt x="17474" y="2369"/>
                    <a:pt x="17474" y="2369"/>
                    <a:pt x="17474" y="2369"/>
                  </a:cubicBezTo>
                  <a:cubicBezTo>
                    <a:pt x="17474" y="2368"/>
                    <a:pt x="17474" y="2368"/>
                    <a:pt x="17474" y="2368"/>
                  </a:cubicBezTo>
                  <a:lnTo>
                    <a:pt x="17474" y="2368"/>
                  </a:lnTo>
                  <a:cubicBezTo>
                    <a:pt x="16562" y="552"/>
                    <a:pt x="14534" y="1"/>
                    <a:pt x="12449"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8" name="Google Shape;548;p36"/>
            <p:cNvSpPr/>
            <p:nvPr/>
          </p:nvSpPr>
          <p:spPr>
            <a:xfrm>
              <a:off x="3685800" y="3158075"/>
              <a:ext cx="805175" cy="847900"/>
            </a:xfrm>
            <a:custGeom>
              <a:avLst/>
              <a:gdLst/>
              <a:ahLst/>
              <a:cxnLst/>
              <a:rect l="l" t="t" r="r" b="b"/>
              <a:pathLst>
                <a:path w="32207" h="33916" extrusionOk="0">
                  <a:moveTo>
                    <a:pt x="12740" y="665"/>
                  </a:moveTo>
                  <a:cubicBezTo>
                    <a:pt x="13388" y="665"/>
                    <a:pt x="14015" y="694"/>
                    <a:pt x="14595" y="736"/>
                  </a:cubicBezTo>
                  <a:cubicBezTo>
                    <a:pt x="16464" y="880"/>
                    <a:pt x="18471" y="1519"/>
                    <a:pt x="19212" y="3412"/>
                  </a:cubicBezTo>
                  <a:cubicBezTo>
                    <a:pt x="19839" y="5042"/>
                    <a:pt x="20865" y="6141"/>
                    <a:pt x="22585" y="6571"/>
                  </a:cubicBezTo>
                  <a:cubicBezTo>
                    <a:pt x="24377" y="7018"/>
                    <a:pt x="26187" y="6775"/>
                    <a:pt x="27894" y="7591"/>
                  </a:cubicBezTo>
                  <a:cubicBezTo>
                    <a:pt x="29901" y="8542"/>
                    <a:pt x="31179" y="10416"/>
                    <a:pt x="31155" y="12651"/>
                  </a:cubicBezTo>
                  <a:cubicBezTo>
                    <a:pt x="31132" y="14889"/>
                    <a:pt x="29650" y="16836"/>
                    <a:pt x="29005" y="18914"/>
                  </a:cubicBezTo>
                  <a:cubicBezTo>
                    <a:pt x="28390" y="20928"/>
                    <a:pt x="28725" y="23298"/>
                    <a:pt x="29740" y="25120"/>
                  </a:cubicBezTo>
                  <a:cubicBezTo>
                    <a:pt x="30151" y="25859"/>
                    <a:pt x="31019" y="26367"/>
                    <a:pt x="31298" y="27162"/>
                  </a:cubicBezTo>
                  <a:cubicBezTo>
                    <a:pt x="31628" y="28105"/>
                    <a:pt x="30677" y="29503"/>
                    <a:pt x="30116" y="30208"/>
                  </a:cubicBezTo>
                  <a:cubicBezTo>
                    <a:pt x="28538" y="32195"/>
                    <a:pt x="25987" y="33224"/>
                    <a:pt x="23459" y="33224"/>
                  </a:cubicBezTo>
                  <a:cubicBezTo>
                    <a:pt x="21892" y="33224"/>
                    <a:pt x="20334" y="32829"/>
                    <a:pt x="19021" y="32022"/>
                  </a:cubicBezTo>
                  <a:cubicBezTo>
                    <a:pt x="17241" y="30930"/>
                    <a:pt x="16160" y="29013"/>
                    <a:pt x="14559" y="27700"/>
                  </a:cubicBezTo>
                  <a:cubicBezTo>
                    <a:pt x="13252" y="26620"/>
                    <a:pt x="11739" y="26320"/>
                    <a:pt x="10162" y="26320"/>
                  </a:cubicBezTo>
                  <a:cubicBezTo>
                    <a:pt x="9514" y="26320"/>
                    <a:pt x="8855" y="26371"/>
                    <a:pt x="8194" y="26438"/>
                  </a:cubicBezTo>
                  <a:cubicBezTo>
                    <a:pt x="7569" y="26502"/>
                    <a:pt x="6936" y="26550"/>
                    <a:pt x="6315" y="26550"/>
                  </a:cubicBezTo>
                  <a:cubicBezTo>
                    <a:pt x="4465" y="26550"/>
                    <a:pt x="2720" y="26121"/>
                    <a:pt x="1607" y="24373"/>
                  </a:cubicBezTo>
                  <a:cubicBezTo>
                    <a:pt x="389" y="22468"/>
                    <a:pt x="985" y="20104"/>
                    <a:pt x="2592" y="18657"/>
                  </a:cubicBezTo>
                  <a:cubicBezTo>
                    <a:pt x="3297" y="18025"/>
                    <a:pt x="4038" y="17494"/>
                    <a:pt x="4598" y="16717"/>
                  </a:cubicBezTo>
                  <a:cubicBezTo>
                    <a:pt x="5249" y="15804"/>
                    <a:pt x="5369" y="14578"/>
                    <a:pt x="5428" y="13498"/>
                  </a:cubicBezTo>
                  <a:cubicBezTo>
                    <a:pt x="5560" y="10924"/>
                    <a:pt x="4581" y="8517"/>
                    <a:pt x="4617" y="5962"/>
                  </a:cubicBezTo>
                  <a:cubicBezTo>
                    <a:pt x="4688" y="1583"/>
                    <a:pt x="9049" y="665"/>
                    <a:pt x="12740" y="665"/>
                  </a:cubicBezTo>
                  <a:close/>
                  <a:moveTo>
                    <a:pt x="13254" y="0"/>
                  </a:moveTo>
                  <a:cubicBezTo>
                    <a:pt x="12514" y="0"/>
                    <a:pt x="11788" y="40"/>
                    <a:pt x="11119" y="86"/>
                  </a:cubicBezTo>
                  <a:cubicBezTo>
                    <a:pt x="9316" y="205"/>
                    <a:pt x="7465" y="540"/>
                    <a:pt x="5978" y="1621"/>
                  </a:cubicBezTo>
                  <a:cubicBezTo>
                    <a:pt x="4228" y="2892"/>
                    <a:pt x="3798" y="5132"/>
                    <a:pt x="3978" y="7169"/>
                  </a:cubicBezTo>
                  <a:cubicBezTo>
                    <a:pt x="4079" y="8302"/>
                    <a:pt x="4372" y="9413"/>
                    <a:pt x="4575" y="10537"/>
                  </a:cubicBezTo>
                  <a:cubicBezTo>
                    <a:pt x="4826" y="11951"/>
                    <a:pt x="4849" y="13462"/>
                    <a:pt x="4587" y="14884"/>
                  </a:cubicBezTo>
                  <a:cubicBezTo>
                    <a:pt x="4163" y="17194"/>
                    <a:pt x="1709" y="17959"/>
                    <a:pt x="741" y="19953"/>
                  </a:cubicBezTo>
                  <a:cubicBezTo>
                    <a:pt x="0" y="21482"/>
                    <a:pt x="180" y="23274"/>
                    <a:pt x="1009" y="24719"/>
                  </a:cubicBezTo>
                  <a:cubicBezTo>
                    <a:pt x="1965" y="26367"/>
                    <a:pt x="3733" y="27114"/>
                    <a:pt x="5554" y="27257"/>
                  </a:cubicBezTo>
                  <a:cubicBezTo>
                    <a:pt x="5785" y="27274"/>
                    <a:pt x="6016" y="27281"/>
                    <a:pt x="6248" y="27281"/>
                  </a:cubicBezTo>
                  <a:cubicBezTo>
                    <a:pt x="7625" y="27281"/>
                    <a:pt x="9001" y="27020"/>
                    <a:pt x="10348" y="27020"/>
                  </a:cubicBezTo>
                  <a:cubicBezTo>
                    <a:pt x="11445" y="27020"/>
                    <a:pt x="12521" y="27194"/>
                    <a:pt x="13562" y="27824"/>
                  </a:cubicBezTo>
                  <a:cubicBezTo>
                    <a:pt x="15330" y="28894"/>
                    <a:pt x="16405" y="30846"/>
                    <a:pt x="17999" y="32130"/>
                  </a:cubicBezTo>
                  <a:cubicBezTo>
                    <a:pt x="19519" y="33359"/>
                    <a:pt x="21397" y="33915"/>
                    <a:pt x="23295" y="33915"/>
                  </a:cubicBezTo>
                  <a:cubicBezTo>
                    <a:pt x="25058" y="33915"/>
                    <a:pt x="26839" y="33435"/>
                    <a:pt x="28367" y="32566"/>
                  </a:cubicBezTo>
                  <a:cubicBezTo>
                    <a:pt x="29793" y="31760"/>
                    <a:pt x="31066" y="30470"/>
                    <a:pt x="31663" y="28929"/>
                  </a:cubicBezTo>
                  <a:cubicBezTo>
                    <a:pt x="31920" y="28266"/>
                    <a:pt x="32207" y="27430"/>
                    <a:pt x="31871" y="26744"/>
                  </a:cubicBezTo>
                  <a:cubicBezTo>
                    <a:pt x="31466" y="25920"/>
                    <a:pt x="30666" y="25371"/>
                    <a:pt x="30217" y="24558"/>
                  </a:cubicBezTo>
                  <a:cubicBezTo>
                    <a:pt x="28916" y="22229"/>
                    <a:pt x="29346" y="19566"/>
                    <a:pt x="30385" y="17254"/>
                  </a:cubicBezTo>
                  <a:cubicBezTo>
                    <a:pt x="31203" y="15446"/>
                    <a:pt x="32129" y="13564"/>
                    <a:pt x="31771" y="11516"/>
                  </a:cubicBezTo>
                  <a:cubicBezTo>
                    <a:pt x="31322" y="8924"/>
                    <a:pt x="29233" y="7126"/>
                    <a:pt x="26778" y="6439"/>
                  </a:cubicBezTo>
                  <a:cubicBezTo>
                    <a:pt x="25542" y="6094"/>
                    <a:pt x="24222" y="6194"/>
                    <a:pt x="22968" y="5956"/>
                  </a:cubicBezTo>
                  <a:cubicBezTo>
                    <a:pt x="21410" y="5657"/>
                    <a:pt x="20437" y="4685"/>
                    <a:pt x="19876" y="3231"/>
                  </a:cubicBezTo>
                  <a:lnTo>
                    <a:pt x="19876" y="3231"/>
                  </a:lnTo>
                  <a:cubicBezTo>
                    <a:pt x="19876" y="3230"/>
                    <a:pt x="19876" y="3228"/>
                    <a:pt x="19875" y="3227"/>
                  </a:cubicBezTo>
                  <a:lnTo>
                    <a:pt x="19875" y="3227"/>
                  </a:lnTo>
                  <a:cubicBezTo>
                    <a:pt x="19875" y="3227"/>
                    <a:pt x="19875" y="3227"/>
                    <a:pt x="19875" y="3227"/>
                  </a:cubicBezTo>
                  <a:cubicBezTo>
                    <a:pt x="19874" y="3224"/>
                    <a:pt x="19872" y="3220"/>
                    <a:pt x="19871" y="3216"/>
                  </a:cubicBezTo>
                  <a:lnTo>
                    <a:pt x="19871" y="3216"/>
                  </a:lnTo>
                  <a:cubicBezTo>
                    <a:pt x="18805" y="524"/>
                    <a:pt x="15934" y="0"/>
                    <a:pt x="13254"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9" name="Google Shape;549;p36"/>
            <p:cNvSpPr/>
            <p:nvPr/>
          </p:nvSpPr>
          <p:spPr>
            <a:xfrm>
              <a:off x="3630700" y="3095075"/>
              <a:ext cx="936425" cy="977650"/>
            </a:xfrm>
            <a:custGeom>
              <a:avLst/>
              <a:gdLst/>
              <a:ahLst/>
              <a:cxnLst/>
              <a:rect l="l" t="t" r="r" b="b"/>
              <a:pathLst>
                <a:path w="37457" h="39106" extrusionOk="0">
                  <a:moveTo>
                    <a:pt x="13495" y="187"/>
                  </a:moveTo>
                  <a:cubicBezTo>
                    <a:pt x="14556" y="187"/>
                    <a:pt x="15617" y="256"/>
                    <a:pt x="16633" y="373"/>
                  </a:cubicBezTo>
                  <a:cubicBezTo>
                    <a:pt x="18902" y="629"/>
                    <a:pt x="21170" y="1548"/>
                    <a:pt x="21929" y="3890"/>
                  </a:cubicBezTo>
                  <a:cubicBezTo>
                    <a:pt x="22407" y="5406"/>
                    <a:pt x="23219" y="6655"/>
                    <a:pt x="24754" y="7222"/>
                  </a:cubicBezTo>
                  <a:cubicBezTo>
                    <a:pt x="26390" y="7825"/>
                    <a:pt x="28199" y="7479"/>
                    <a:pt x="29890" y="7718"/>
                  </a:cubicBezTo>
                  <a:cubicBezTo>
                    <a:pt x="31831" y="7986"/>
                    <a:pt x="33724" y="8984"/>
                    <a:pt x="34899" y="10566"/>
                  </a:cubicBezTo>
                  <a:cubicBezTo>
                    <a:pt x="36351" y="12512"/>
                    <a:pt x="35993" y="14973"/>
                    <a:pt x="35050" y="17045"/>
                  </a:cubicBezTo>
                  <a:cubicBezTo>
                    <a:pt x="34219" y="18854"/>
                    <a:pt x="33091" y="20502"/>
                    <a:pt x="32815" y="22522"/>
                  </a:cubicBezTo>
                  <a:cubicBezTo>
                    <a:pt x="32565" y="24391"/>
                    <a:pt x="33132" y="26648"/>
                    <a:pt x="34333" y="28117"/>
                  </a:cubicBezTo>
                  <a:cubicBezTo>
                    <a:pt x="34894" y="28804"/>
                    <a:pt x="35623" y="29288"/>
                    <a:pt x="36232" y="29920"/>
                  </a:cubicBezTo>
                  <a:cubicBezTo>
                    <a:pt x="37074" y="30786"/>
                    <a:pt x="36674" y="32094"/>
                    <a:pt x="36297" y="33079"/>
                  </a:cubicBezTo>
                  <a:cubicBezTo>
                    <a:pt x="35587" y="34919"/>
                    <a:pt x="34058" y="36352"/>
                    <a:pt x="32398" y="37331"/>
                  </a:cubicBezTo>
                  <a:cubicBezTo>
                    <a:pt x="30729" y="38321"/>
                    <a:pt x="28789" y="38855"/>
                    <a:pt x="26870" y="38855"/>
                  </a:cubicBezTo>
                  <a:cubicBezTo>
                    <a:pt x="24712" y="38855"/>
                    <a:pt x="22581" y="38180"/>
                    <a:pt x="20890" y="36717"/>
                  </a:cubicBezTo>
                  <a:cubicBezTo>
                    <a:pt x="19343" y="35391"/>
                    <a:pt x="18287" y="33599"/>
                    <a:pt x="16788" y="32219"/>
                  </a:cubicBezTo>
                  <a:cubicBezTo>
                    <a:pt x="15303" y="30851"/>
                    <a:pt x="13486" y="30377"/>
                    <a:pt x="11533" y="30377"/>
                  </a:cubicBezTo>
                  <a:cubicBezTo>
                    <a:pt x="11380" y="30377"/>
                    <a:pt x="11226" y="30380"/>
                    <a:pt x="11072" y="30386"/>
                  </a:cubicBezTo>
                  <a:cubicBezTo>
                    <a:pt x="9617" y="30442"/>
                    <a:pt x="8125" y="30712"/>
                    <a:pt x="6668" y="30712"/>
                  </a:cubicBezTo>
                  <a:cubicBezTo>
                    <a:pt x="5487" y="30712"/>
                    <a:pt x="4330" y="30535"/>
                    <a:pt x="3232" y="29926"/>
                  </a:cubicBezTo>
                  <a:cubicBezTo>
                    <a:pt x="1297" y="28858"/>
                    <a:pt x="222" y="26588"/>
                    <a:pt x="562" y="24421"/>
                  </a:cubicBezTo>
                  <a:cubicBezTo>
                    <a:pt x="945" y="21979"/>
                    <a:pt x="3153" y="21083"/>
                    <a:pt x="4622" y="19410"/>
                  </a:cubicBezTo>
                  <a:cubicBezTo>
                    <a:pt x="6056" y="17774"/>
                    <a:pt x="5991" y="15075"/>
                    <a:pt x="5799" y="13057"/>
                  </a:cubicBezTo>
                  <a:cubicBezTo>
                    <a:pt x="5537" y="10315"/>
                    <a:pt x="4366" y="7729"/>
                    <a:pt x="4886" y="4935"/>
                  </a:cubicBezTo>
                  <a:cubicBezTo>
                    <a:pt x="5405" y="2098"/>
                    <a:pt x="7728" y="831"/>
                    <a:pt x="10362" y="414"/>
                  </a:cubicBezTo>
                  <a:cubicBezTo>
                    <a:pt x="11374" y="256"/>
                    <a:pt x="12434" y="187"/>
                    <a:pt x="13495" y="187"/>
                  </a:cubicBezTo>
                  <a:close/>
                  <a:moveTo>
                    <a:pt x="13728" y="1"/>
                  </a:moveTo>
                  <a:cubicBezTo>
                    <a:pt x="10623" y="1"/>
                    <a:pt x="6284" y="240"/>
                    <a:pt x="5029" y="3645"/>
                  </a:cubicBezTo>
                  <a:cubicBezTo>
                    <a:pt x="4187" y="5926"/>
                    <a:pt x="4581" y="8148"/>
                    <a:pt x="5095" y="10453"/>
                  </a:cubicBezTo>
                  <a:cubicBezTo>
                    <a:pt x="5669" y="13008"/>
                    <a:pt x="6163" y="16191"/>
                    <a:pt x="4892" y="18628"/>
                  </a:cubicBezTo>
                  <a:cubicBezTo>
                    <a:pt x="4384" y="19601"/>
                    <a:pt x="3393" y="20259"/>
                    <a:pt x="2557" y="20927"/>
                  </a:cubicBezTo>
                  <a:cubicBezTo>
                    <a:pt x="1750" y="21566"/>
                    <a:pt x="1118" y="22294"/>
                    <a:pt x="681" y="23238"/>
                  </a:cubicBezTo>
                  <a:cubicBezTo>
                    <a:pt x="0" y="24725"/>
                    <a:pt x="192" y="26439"/>
                    <a:pt x="920" y="27861"/>
                  </a:cubicBezTo>
                  <a:cubicBezTo>
                    <a:pt x="1709" y="29396"/>
                    <a:pt x="3232" y="30435"/>
                    <a:pt x="4892" y="30793"/>
                  </a:cubicBezTo>
                  <a:cubicBezTo>
                    <a:pt x="5513" y="30929"/>
                    <a:pt x="6138" y="30978"/>
                    <a:pt x="6767" y="30978"/>
                  </a:cubicBezTo>
                  <a:cubicBezTo>
                    <a:pt x="8471" y="30978"/>
                    <a:pt x="10197" y="30614"/>
                    <a:pt x="11906" y="30614"/>
                  </a:cubicBezTo>
                  <a:cubicBezTo>
                    <a:pt x="12168" y="30614"/>
                    <a:pt x="12430" y="30623"/>
                    <a:pt x="12691" y="30642"/>
                  </a:cubicBezTo>
                  <a:cubicBezTo>
                    <a:pt x="17397" y="31008"/>
                    <a:pt x="18841" y="36292"/>
                    <a:pt x="22705" y="38203"/>
                  </a:cubicBezTo>
                  <a:cubicBezTo>
                    <a:pt x="23962" y="38827"/>
                    <a:pt x="25338" y="39106"/>
                    <a:pt x="26725" y="39106"/>
                  </a:cubicBezTo>
                  <a:cubicBezTo>
                    <a:pt x="28818" y="39106"/>
                    <a:pt x="30935" y="38470"/>
                    <a:pt x="32702" y="37422"/>
                  </a:cubicBezTo>
                  <a:cubicBezTo>
                    <a:pt x="34130" y="36573"/>
                    <a:pt x="35348" y="35366"/>
                    <a:pt x="36153" y="33916"/>
                  </a:cubicBezTo>
                  <a:cubicBezTo>
                    <a:pt x="36763" y="32817"/>
                    <a:pt x="37456" y="30984"/>
                    <a:pt x="36506" y="29890"/>
                  </a:cubicBezTo>
                  <a:cubicBezTo>
                    <a:pt x="36112" y="29431"/>
                    <a:pt x="35616" y="29066"/>
                    <a:pt x="35157" y="28666"/>
                  </a:cubicBezTo>
                  <a:cubicBezTo>
                    <a:pt x="34392" y="27998"/>
                    <a:pt x="33885" y="27102"/>
                    <a:pt x="33521" y="26164"/>
                  </a:cubicBezTo>
                  <a:cubicBezTo>
                    <a:pt x="32762" y="24206"/>
                    <a:pt x="32900" y="22139"/>
                    <a:pt x="33706" y="20234"/>
                  </a:cubicBezTo>
                  <a:cubicBezTo>
                    <a:pt x="34907" y="17421"/>
                    <a:pt x="36936" y="14841"/>
                    <a:pt x="35742" y="11635"/>
                  </a:cubicBezTo>
                  <a:cubicBezTo>
                    <a:pt x="34846" y="9229"/>
                    <a:pt x="32165" y="7741"/>
                    <a:pt x="29723" y="7460"/>
                  </a:cubicBezTo>
                  <a:cubicBezTo>
                    <a:pt x="28265" y="7299"/>
                    <a:pt x="26802" y="7460"/>
                    <a:pt x="25357" y="7156"/>
                  </a:cubicBezTo>
                  <a:cubicBezTo>
                    <a:pt x="23615" y="6780"/>
                    <a:pt x="22666" y="5457"/>
                    <a:pt x="22153" y="3836"/>
                  </a:cubicBezTo>
                  <a:lnTo>
                    <a:pt x="22153" y="3836"/>
                  </a:lnTo>
                  <a:cubicBezTo>
                    <a:pt x="22152" y="3834"/>
                    <a:pt x="22151" y="3832"/>
                    <a:pt x="22151" y="3830"/>
                  </a:cubicBezTo>
                  <a:lnTo>
                    <a:pt x="22151" y="3830"/>
                  </a:lnTo>
                  <a:cubicBezTo>
                    <a:pt x="22151" y="3830"/>
                    <a:pt x="22151" y="3830"/>
                    <a:pt x="22151" y="3830"/>
                  </a:cubicBezTo>
                  <a:cubicBezTo>
                    <a:pt x="22150" y="3828"/>
                    <a:pt x="22150" y="3826"/>
                    <a:pt x="22149" y="3824"/>
                  </a:cubicBezTo>
                  <a:lnTo>
                    <a:pt x="22149" y="3824"/>
                  </a:lnTo>
                  <a:cubicBezTo>
                    <a:pt x="21035" y="389"/>
                    <a:pt x="17078" y="14"/>
                    <a:pt x="13987" y="1"/>
                  </a:cubicBezTo>
                  <a:cubicBezTo>
                    <a:pt x="13902" y="1"/>
                    <a:pt x="13816" y="1"/>
                    <a:pt x="13728"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0" name="Google Shape;550;p36"/>
            <p:cNvSpPr/>
            <p:nvPr/>
          </p:nvSpPr>
          <p:spPr>
            <a:xfrm>
              <a:off x="3548125" y="3023500"/>
              <a:ext cx="1088100" cy="1121525"/>
            </a:xfrm>
            <a:custGeom>
              <a:avLst/>
              <a:gdLst/>
              <a:ahLst/>
              <a:cxnLst/>
              <a:rect l="l" t="t" r="r" b="b"/>
              <a:pathLst>
                <a:path w="43524" h="44861" extrusionOk="0">
                  <a:moveTo>
                    <a:pt x="15317" y="308"/>
                  </a:moveTo>
                  <a:cubicBezTo>
                    <a:pt x="15563" y="308"/>
                    <a:pt x="15807" y="310"/>
                    <a:pt x="16047" y="315"/>
                  </a:cubicBezTo>
                  <a:cubicBezTo>
                    <a:pt x="19577" y="381"/>
                    <a:pt x="24396" y="673"/>
                    <a:pt x="25525" y="4769"/>
                  </a:cubicBezTo>
                  <a:cubicBezTo>
                    <a:pt x="25525" y="4769"/>
                    <a:pt x="25525" y="4769"/>
                    <a:pt x="25525" y="4769"/>
                  </a:cubicBezTo>
                  <a:lnTo>
                    <a:pt x="25525" y="4769"/>
                  </a:lnTo>
                  <a:cubicBezTo>
                    <a:pt x="25526" y="4771"/>
                    <a:pt x="25526" y="4772"/>
                    <a:pt x="25527" y="4774"/>
                  </a:cubicBezTo>
                  <a:lnTo>
                    <a:pt x="25527" y="4774"/>
                  </a:lnTo>
                  <a:cubicBezTo>
                    <a:pt x="25944" y="6326"/>
                    <a:pt x="26666" y="7757"/>
                    <a:pt x="28183" y="8460"/>
                  </a:cubicBezTo>
                  <a:cubicBezTo>
                    <a:pt x="29112" y="8890"/>
                    <a:pt x="30178" y="8978"/>
                    <a:pt x="31229" y="8978"/>
                  </a:cubicBezTo>
                  <a:cubicBezTo>
                    <a:pt x="31753" y="8978"/>
                    <a:pt x="32272" y="8956"/>
                    <a:pt x="32769" y="8944"/>
                  </a:cubicBezTo>
                  <a:cubicBezTo>
                    <a:pt x="32866" y="8942"/>
                    <a:pt x="32962" y="8941"/>
                    <a:pt x="33060" y="8941"/>
                  </a:cubicBezTo>
                  <a:cubicBezTo>
                    <a:pt x="36908" y="8941"/>
                    <a:pt x="41354" y="10800"/>
                    <a:pt x="41506" y="15220"/>
                  </a:cubicBezTo>
                  <a:cubicBezTo>
                    <a:pt x="41583" y="17448"/>
                    <a:pt x="40299" y="19395"/>
                    <a:pt x="39241" y="21246"/>
                  </a:cubicBezTo>
                  <a:cubicBezTo>
                    <a:pt x="38268" y="22960"/>
                    <a:pt x="37582" y="24715"/>
                    <a:pt x="37744" y="26722"/>
                  </a:cubicBezTo>
                  <a:cubicBezTo>
                    <a:pt x="37910" y="28759"/>
                    <a:pt x="38847" y="30718"/>
                    <a:pt x="40395" y="32067"/>
                  </a:cubicBezTo>
                  <a:cubicBezTo>
                    <a:pt x="41022" y="32610"/>
                    <a:pt x="41763" y="33011"/>
                    <a:pt x="42366" y="33596"/>
                  </a:cubicBezTo>
                  <a:cubicBezTo>
                    <a:pt x="43237" y="34431"/>
                    <a:pt x="43083" y="35668"/>
                    <a:pt x="42819" y="36737"/>
                  </a:cubicBezTo>
                  <a:cubicBezTo>
                    <a:pt x="41887" y="40535"/>
                    <a:pt x="38232" y="43138"/>
                    <a:pt x="34649" y="44160"/>
                  </a:cubicBezTo>
                  <a:cubicBezTo>
                    <a:pt x="33592" y="44460"/>
                    <a:pt x="32495" y="44615"/>
                    <a:pt x="31399" y="44615"/>
                  </a:cubicBezTo>
                  <a:cubicBezTo>
                    <a:pt x="30533" y="44615"/>
                    <a:pt x="29668" y="44519"/>
                    <a:pt x="28822" y="44321"/>
                  </a:cubicBezTo>
                  <a:cubicBezTo>
                    <a:pt x="26785" y="43849"/>
                    <a:pt x="25131" y="42642"/>
                    <a:pt x="23757" y="41102"/>
                  </a:cubicBezTo>
                  <a:cubicBezTo>
                    <a:pt x="22431" y="39615"/>
                    <a:pt x="21362" y="37913"/>
                    <a:pt x="19876" y="36564"/>
                  </a:cubicBezTo>
                  <a:cubicBezTo>
                    <a:pt x="18305" y="35142"/>
                    <a:pt x="16358" y="34599"/>
                    <a:pt x="14275" y="34569"/>
                  </a:cubicBezTo>
                  <a:cubicBezTo>
                    <a:pt x="14210" y="34568"/>
                    <a:pt x="14145" y="34568"/>
                    <a:pt x="14081" y="34568"/>
                  </a:cubicBezTo>
                  <a:cubicBezTo>
                    <a:pt x="12162" y="34568"/>
                    <a:pt x="10251" y="34978"/>
                    <a:pt x="8345" y="34978"/>
                  </a:cubicBezTo>
                  <a:cubicBezTo>
                    <a:pt x="7546" y="34978"/>
                    <a:pt x="6747" y="34906"/>
                    <a:pt x="5949" y="34701"/>
                  </a:cubicBezTo>
                  <a:cubicBezTo>
                    <a:pt x="3829" y="34158"/>
                    <a:pt x="2169" y="32378"/>
                    <a:pt x="1555" y="30317"/>
                  </a:cubicBezTo>
                  <a:cubicBezTo>
                    <a:pt x="902" y="28138"/>
                    <a:pt x="1817" y="25988"/>
                    <a:pt x="3477" y="24548"/>
                  </a:cubicBezTo>
                  <a:cubicBezTo>
                    <a:pt x="5095" y="23139"/>
                    <a:pt x="6690" y="22207"/>
                    <a:pt x="7305" y="20016"/>
                  </a:cubicBezTo>
                  <a:cubicBezTo>
                    <a:pt x="7902" y="17878"/>
                    <a:pt x="7687" y="15394"/>
                    <a:pt x="7257" y="13244"/>
                  </a:cubicBezTo>
                  <a:cubicBezTo>
                    <a:pt x="6743" y="10658"/>
                    <a:pt x="5866" y="8150"/>
                    <a:pt x="6320" y="5480"/>
                  </a:cubicBezTo>
                  <a:cubicBezTo>
                    <a:pt x="7095" y="939"/>
                    <a:pt x="11471" y="308"/>
                    <a:pt x="15317" y="308"/>
                  </a:cubicBezTo>
                  <a:close/>
                  <a:moveTo>
                    <a:pt x="14647" y="0"/>
                  </a:moveTo>
                  <a:cubicBezTo>
                    <a:pt x="12315" y="0"/>
                    <a:pt x="9921" y="336"/>
                    <a:pt x="8195" y="1706"/>
                  </a:cubicBezTo>
                  <a:cubicBezTo>
                    <a:pt x="4408" y="4705"/>
                    <a:pt x="6433" y="10013"/>
                    <a:pt x="7150" y="13895"/>
                  </a:cubicBezTo>
                  <a:cubicBezTo>
                    <a:pt x="7627" y="16486"/>
                    <a:pt x="7753" y="19997"/>
                    <a:pt x="5979" y="22136"/>
                  </a:cubicBezTo>
                  <a:cubicBezTo>
                    <a:pt x="4678" y="23701"/>
                    <a:pt x="2743" y="24459"/>
                    <a:pt x="1734" y="26316"/>
                  </a:cubicBezTo>
                  <a:cubicBezTo>
                    <a:pt x="1" y="29511"/>
                    <a:pt x="2085" y="33356"/>
                    <a:pt x="5196" y="34682"/>
                  </a:cubicBezTo>
                  <a:cubicBezTo>
                    <a:pt x="6181" y="35103"/>
                    <a:pt x="7242" y="35238"/>
                    <a:pt x="8318" y="35238"/>
                  </a:cubicBezTo>
                  <a:cubicBezTo>
                    <a:pt x="9658" y="35238"/>
                    <a:pt x="11022" y="35029"/>
                    <a:pt x="12297" y="34903"/>
                  </a:cubicBezTo>
                  <a:cubicBezTo>
                    <a:pt x="12868" y="34846"/>
                    <a:pt x="13434" y="34813"/>
                    <a:pt x="13990" y="34813"/>
                  </a:cubicBezTo>
                  <a:cubicBezTo>
                    <a:pt x="16075" y="34813"/>
                    <a:pt x="18036" y="35279"/>
                    <a:pt x="19714" y="36730"/>
                  </a:cubicBezTo>
                  <a:cubicBezTo>
                    <a:pt x="21219" y="38033"/>
                    <a:pt x="22293" y="39770"/>
                    <a:pt x="23596" y="41264"/>
                  </a:cubicBezTo>
                  <a:cubicBezTo>
                    <a:pt x="24790" y="42631"/>
                    <a:pt x="26212" y="43689"/>
                    <a:pt x="27926" y="44298"/>
                  </a:cubicBezTo>
                  <a:cubicBezTo>
                    <a:pt x="29017" y="44685"/>
                    <a:pt x="30161" y="44860"/>
                    <a:pt x="31311" y="44860"/>
                  </a:cubicBezTo>
                  <a:cubicBezTo>
                    <a:pt x="33654" y="44860"/>
                    <a:pt x="36023" y="44131"/>
                    <a:pt x="38018" y="42978"/>
                  </a:cubicBezTo>
                  <a:cubicBezTo>
                    <a:pt x="40741" y="41407"/>
                    <a:pt x="43524" y="38265"/>
                    <a:pt x="43237" y="34891"/>
                  </a:cubicBezTo>
                  <a:cubicBezTo>
                    <a:pt x="43105" y="33339"/>
                    <a:pt x="41391" y="32628"/>
                    <a:pt x="40365" y="31738"/>
                  </a:cubicBezTo>
                  <a:cubicBezTo>
                    <a:pt x="38436" y="30060"/>
                    <a:pt x="37606" y="27141"/>
                    <a:pt x="38066" y="24674"/>
                  </a:cubicBezTo>
                  <a:cubicBezTo>
                    <a:pt x="38447" y="22613"/>
                    <a:pt x="39809" y="20870"/>
                    <a:pt x="40741" y="19037"/>
                  </a:cubicBezTo>
                  <a:cubicBezTo>
                    <a:pt x="41570" y="17400"/>
                    <a:pt x="41983" y="15603"/>
                    <a:pt x="41542" y="13793"/>
                  </a:cubicBezTo>
                  <a:cubicBezTo>
                    <a:pt x="40735" y="10473"/>
                    <a:pt x="36973" y="8812"/>
                    <a:pt x="33855" y="8699"/>
                  </a:cubicBezTo>
                  <a:cubicBezTo>
                    <a:pt x="33655" y="8692"/>
                    <a:pt x="33455" y="8689"/>
                    <a:pt x="33255" y="8689"/>
                  </a:cubicBezTo>
                  <a:cubicBezTo>
                    <a:pt x="32589" y="8689"/>
                    <a:pt x="31926" y="8721"/>
                    <a:pt x="31263" y="8721"/>
                  </a:cubicBezTo>
                  <a:cubicBezTo>
                    <a:pt x="30547" y="8721"/>
                    <a:pt x="29833" y="8683"/>
                    <a:pt x="29120" y="8526"/>
                  </a:cubicBezTo>
                  <a:cubicBezTo>
                    <a:pt x="27181" y="8109"/>
                    <a:pt x="26231" y="6517"/>
                    <a:pt x="25748" y="4716"/>
                  </a:cubicBezTo>
                  <a:lnTo>
                    <a:pt x="25748" y="4716"/>
                  </a:lnTo>
                  <a:cubicBezTo>
                    <a:pt x="25747" y="4714"/>
                    <a:pt x="25747" y="4712"/>
                    <a:pt x="25746" y="4710"/>
                  </a:cubicBezTo>
                  <a:lnTo>
                    <a:pt x="25746" y="4710"/>
                  </a:lnTo>
                  <a:cubicBezTo>
                    <a:pt x="25746" y="4710"/>
                    <a:pt x="25746" y="4710"/>
                    <a:pt x="25746" y="4710"/>
                  </a:cubicBezTo>
                  <a:cubicBezTo>
                    <a:pt x="25746" y="4708"/>
                    <a:pt x="25745" y="4706"/>
                    <a:pt x="25744" y="4704"/>
                  </a:cubicBezTo>
                  <a:lnTo>
                    <a:pt x="25744" y="4704"/>
                  </a:lnTo>
                  <a:cubicBezTo>
                    <a:pt x="24797" y="1287"/>
                    <a:pt x="21301" y="416"/>
                    <a:pt x="18161" y="177"/>
                  </a:cubicBezTo>
                  <a:cubicBezTo>
                    <a:pt x="17078" y="93"/>
                    <a:pt x="15871" y="0"/>
                    <a:pt x="14647"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1" name="Google Shape;551;p36"/>
            <p:cNvSpPr/>
            <p:nvPr/>
          </p:nvSpPr>
          <p:spPr>
            <a:xfrm>
              <a:off x="3504375" y="2948225"/>
              <a:ext cx="1210825" cy="1274750"/>
            </a:xfrm>
            <a:custGeom>
              <a:avLst/>
              <a:gdLst/>
              <a:ahLst/>
              <a:cxnLst/>
              <a:rect l="l" t="t" r="r" b="b"/>
              <a:pathLst>
                <a:path w="48433" h="50990" extrusionOk="0">
                  <a:moveTo>
                    <a:pt x="15132" y="631"/>
                  </a:moveTo>
                  <a:cubicBezTo>
                    <a:pt x="16774" y="631"/>
                    <a:pt x="18432" y="804"/>
                    <a:pt x="19966" y="967"/>
                  </a:cubicBezTo>
                  <a:cubicBezTo>
                    <a:pt x="23136" y="1308"/>
                    <a:pt x="26523" y="2406"/>
                    <a:pt x="27347" y="5864"/>
                  </a:cubicBezTo>
                  <a:cubicBezTo>
                    <a:pt x="27717" y="7465"/>
                    <a:pt x="28368" y="9006"/>
                    <a:pt x="29795" y="9924"/>
                  </a:cubicBezTo>
                  <a:cubicBezTo>
                    <a:pt x="30849" y="10603"/>
                    <a:pt x="32183" y="10720"/>
                    <a:pt x="33433" y="10720"/>
                  </a:cubicBezTo>
                  <a:cubicBezTo>
                    <a:pt x="33635" y="10720"/>
                    <a:pt x="33834" y="10717"/>
                    <a:pt x="34029" y="10713"/>
                  </a:cubicBezTo>
                  <a:cubicBezTo>
                    <a:pt x="34986" y="10691"/>
                    <a:pt x="35917" y="10624"/>
                    <a:pt x="36846" y="10624"/>
                  </a:cubicBezTo>
                  <a:cubicBezTo>
                    <a:pt x="37708" y="10624"/>
                    <a:pt x="38568" y="10682"/>
                    <a:pt x="39445" y="10886"/>
                  </a:cubicBezTo>
                  <a:cubicBezTo>
                    <a:pt x="41291" y="11310"/>
                    <a:pt x="43100" y="12253"/>
                    <a:pt x="44259" y="13777"/>
                  </a:cubicBezTo>
                  <a:cubicBezTo>
                    <a:pt x="47126" y="17551"/>
                    <a:pt x="43692" y="21516"/>
                    <a:pt x="41947" y="24836"/>
                  </a:cubicBezTo>
                  <a:cubicBezTo>
                    <a:pt x="40024" y="28490"/>
                    <a:pt x="40842" y="32969"/>
                    <a:pt x="44061" y="35621"/>
                  </a:cubicBezTo>
                  <a:cubicBezTo>
                    <a:pt x="45387" y="36720"/>
                    <a:pt x="47388" y="37293"/>
                    <a:pt x="47561" y="39258"/>
                  </a:cubicBezTo>
                  <a:cubicBezTo>
                    <a:pt x="47722" y="41103"/>
                    <a:pt x="46809" y="43051"/>
                    <a:pt x="45787" y="44525"/>
                  </a:cubicBezTo>
                  <a:cubicBezTo>
                    <a:pt x="43656" y="47607"/>
                    <a:pt x="39995" y="49542"/>
                    <a:pt x="36352" y="50139"/>
                  </a:cubicBezTo>
                  <a:cubicBezTo>
                    <a:pt x="35718" y="50242"/>
                    <a:pt x="35075" y="50294"/>
                    <a:pt x="34433" y="50294"/>
                  </a:cubicBezTo>
                  <a:cubicBezTo>
                    <a:pt x="33214" y="50294"/>
                    <a:pt x="31995" y="50108"/>
                    <a:pt x="30834" y="49732"/>
                  </a:cubicBezTo>
                  <a:cubicBezTo>
                    <a:pt x="28924" y="49117"/>
                    <a:pt x="27406" y="47833"/>
                    <a:pt x="26116" y="46334"/>
                  </a:cubicBezTo>
                  <a:cubicBezTo>
                    <a:pt x="23506" y="43301"/>
                    <a:pt x="21650" y="39705"/>
                    <a:pt x="17386" y="38864"/>
                  </a:cubicBezTo>
                  <a:cubicBezTo>
                    <a:pt x="16670" y="38722"/>
                    <a:pt x="15937" y="38669"/>
                    <a:pt x="15194" y="38669"/>
                  </a:cubicBezTo>
                  <a:cubicBezTo>
                    <a:pt x="13005" y="38669"/>
                    <a:pt x="10732" y="39129"/>
                    <a:pt x="8572" y="39129"/>
                  </a:cubicBezTo>
                  <a:cubicBezTo>
                    <a:pt x="6526" y="39129"/>
                    <a:pt x="4581" y="38716"/>
                    <a:pt x="2903" y="37108"/>
                  </a:cubicBezTo>
                  <a:cubicBezTo>
                    <a:pt x="1398" y="35664"/>
                    <a:pt x="604" y="33514"/>
                    <a:pt x="993" y="31453"/>
                  </a:cubicBezTo>
                  <a:cubicBezTo>
                    <a:pt x="1428" y="29135"/>
                    <a:pt x="3382" y="27906"/>
                    <a:pt x="5102" y="26563"/>
                  </a:cubicBezTo>
                  <a:cubicBezTo>
                    <a:pt x="6946" y="25117"/>
                    <a:pt x="7759" y="23266"/>
                    <a:pt x="7980" y="20954"/>
                  </a:cubicBezTo>
                  <a:cubicBezTo>
                    <a:pt x="8219" y="18452"/>
                    <a:pt x="7878" y="16010"/>
                    <a:pt x="7288" y="13579"/>
                  </a:cubicBezTo>
                  <a:cubicBezTo>
                    <a:pt x="6673" y="11054"/>
                    <a:pt x="5979" y="8540"/>
                    <a:pt x="6481" y="5930"/>
                  </a:cubicBezTo>
                  <a:cubicBezTo>
                    <a:pt x="6935" y="3571"/>
                    <a:pt x="8362" y="2011"/>
                    <a:pt x="10614" y="1259"/>
                  </a:cubicBezTo>
                  <a:cubicBezTo>
                    <a:pt x="12025" y="788"/>
                    <a:pt x="13571" y="631"/>
                    <a:pt x="15132" y="631"/>
                  </a:cubicBezTo>
                  <a:close/>
                  <a:moveTo>
                    <a:pt x="14747" y="1"/>
                  </a:moveTo>
                  <a:cubicBezTo>
                    <a:pt x="13140" y="1"/>
                    <a:pt x="11515" y="201"/>
                    <a:pt x="10005" y="746"/>
                  </a:cubicBezTo>
                  <a:cubicBezTo>
                    <a:pt x="5728" y="2298"/>
                    <a:pt x="5173" y="6945"/>
                    <a:pt x="5943" y="10898"/>
                  </a:cubicBezTo>
                  <a:cubicBezTo>
                    <a:pt x="6439" y="13419"/>
                    <a:pt x="7293" y="15842"/>
                    <a:pt x="7346" y="18435"/>
                  </a:cubicBezTo>
                  <a:cubicBezTo>
                    <a:pt x="7412" y="21181"/>
                    <a:pt x="7191" y="23832"/>
                    <a:pt x="5006" y="25750"/>
                  </a:cubicBezTo>
                  <a:cubicBezTo>
                    <a:pt x="3424" y="27142"/>
                    <a:pt x="1643" y="28079"/>
                    <a:pt x="725" y="30074"/>
                  </a:cubicBezTo>
                  <a:cubicBezTo>
                    <a:pt x="1" y="31638"/>
                    <a:pt x="50" y="33501"/>
                    <a:pt x="718" y="35078"/>
                  </a:cubicBezTo>
                  <a:cubicBezTo>
                    <a:pt x="1441" y="36774"/>
                    <a:pt x="2724" y="38136"/>
                    <a:pt x="4355" y="38996"/>
                  </a:cubicBezTo>
                  <a:cubicBezTo>
                    <a:pt x="5618" y="39660"/>
                    <a:pt x="7035" y="39855"/>
                    <a:pt x="8458" y="39855"/>
                  </a:cubicBezTo>
                  <a:cubicBezTo>
                    <a:pt x="9363" y="39855"/>
                    <a:pt x="10272" y="39776"/>
                    <a:pt x="11144" y="39688"/>
                  </a:cubicBezTo>
                  <a:cubicBezTo>
                    <a:pt x="12478" y="39553"/>
                    <a:pt x="13839" y="39379"/>
                    <a:pt x="15183" y="39379"/>
                  </a:cubicBezTo>
                  <a:cubicBezTo>
                    <a:pt x="16566" y="39379"/>
                    <a:pt x="17932" y="39563"/>
                    <a:pt x="19231" y="40160"/>
                  </a:cubicBezTo>
                  <a:cubicBezTo>
                    <a:pt x="21105" y="41014"/>
                    <a:pt x="22450" y="42692"/>
                    <a:pt x="23668" y="44299"/>
                  </a:cubicBezTo>
                  <a:cubicBezTo>
                    <a:pt x="24845" y="45840"/>
                    <a:pt x="25978" y="47422"/>
                    <a:pt x="27490" y="48670"/>
                  </a:cubicBezTo>
                  <a:cubicBezTo>
                    <a:pt x="28809" y="49757"/>
                    <a:pt x="30410" y="50437"/>
                    <a:pt x="32082" y="50766"/>
                  </a:cubicBezTo>
                  <a:cubicBezTo>
                    <a:pt x="32850" y="50917"/>
                    <a:pt x="33640" y="50990"/>
                    <a:pt x="34438" y="50990"/>
                  </a:cubicBezTo>
                  <a:cubicBezTo>
                    <a:pt x="40453" y="50990"/>
                    <a:pt x="46951" y="46850"/>
                    <a:pt x="48122" y="40835"/>
                  </a:cubicBezTo>
                  <a:cubicBezTo>
                    <a:pt x="48433" y="39228"/>
                    <a:pt x="48193" y="37778"/>
                    <a:pt x="46875" y="36731"/>
                  </a:cubicBezTo>
                  <a:cubicBezTo>
                    <a:pt x="46247" y="36237"/>
                    <a:pt x="45542" y="35843"/>
                    <a:pt x="44886" y="35389"/>
                  </a:cubicBezTo>
                  <a:cubicBezTo>
                    <a:pt x="43858" y="34683"/>
                    <a:pt x="43070" y="33705"/>
                    <a:pt x="42479" y="32618"/>
                  </a:cubicBezTo>
                  <a:cubicBezTo>
                    <a:pt x="41333" y="30497"/>
                    <a:pt x="41278" y="28002"/>
                    <a:pt x="42234" y="25816"/>
                  </a:cubicBezTo>
                  <a:cubicBezTo>
                    <a:pt x="43017" y="24019"/>
                    <a:pt x="44271" y="22465"/>
                    <a:pt x="45125" y="20709"/>
                  </a:cubicBezTo>
                  <a:cubicBezTo>
                    <a:pt x="46170" y="18560"/>
                    <a:pt x="46390" y="16087"/>
                    <a:pt x="45197" y="13956"/>
                  </a:cubicBezTo>
                  <a:cubicBezTo>
                    <a:pt x="44067" y="11931"/>
                    <a:pt x="41798" y="10767"/>
                    <a:pt x="39630" y="10224"/>
                  </a:cubicBezTo>
                  <a:cubicBezTo>
                    <a:pt x="38718" y="9995"/>
                    <a:pt x="37807" y="9931"/>
                    <a:pt x="36894" y="9931"/>
                  </a:cubicBezTo>
                  <a:cubicBezTo>
                    <a:pt x="35750" y="9931"/>
                    <a:pt x="34603" y="10031"/>
                    <a:pt x="33452" y="10031"/>
                  </a:cubicBezTo>
                  <a:cubicBezTo>
                    <a:pt x="33246" y="10031"/>
                    <a:pt x="33041" y="10028"/>
                    <a:pt x="32835" y="10020"/>
                  </a:cubicBezTo>
                  <a:cubicBezTo>
                    <a:pt x="31760" y="9979"/>
                    <a:pt x="30661" y="9764"/>
                    <a:pt x="29795" y="9089"/>
                  </a:cubicBezTo>
                  <a:cubicBezTo>
                    <a:pt x="28746" y="8271"/>
                    <a:pt x="28297" y="6923"/>
                    <a:pt x="28010" y="5683"/>
                  </a:cubicBezTo>
                  <a:lnTo>
                    <a:pt x="28010" y="5683"/>
                  </a:lnTo>
                  <a:cubicBezTo>
                    <a:pt x="28010" y="5682"/>
                    <a:pt x="28010" y="5681"/>
                    <a:pt x="28009" y="5679"/>
                  </a:cubicBezTo>
                  <a:lnTo>
                    <a:pt x="28009" y="5679"/>
                  </a:lnTo>
                  <a:cubicBezTo>
                    <a:pt x="28009" y="5679"/>
                    <a:pt x="28009" y="5679"/>
                    <a:pt x="28009" y="5679"/>
                  </a:cubicBezTo>
                  <a:cubicBezTo>
                    <a:pt x="28009" y="5678"/>
                    <a:pt x="28009" y="5678"/>
                    <a:pt x="28009" y="5677"/>
                  </a:cubicBezTo>
                  <a:lnTo>
                    <a:pt x="28009" y="5677"/>
                  </a:lnTo>
                  <a:cubicBezTo>
                    <a:pt x="27167" y="2161"/>
                    <a:pt x="23899" y="800"/>
                    <a:pt x="20611" y="358"/>
                  </a:cubicBezTo>
                  <a:cubicBezTo>
                    <a:pt x="18891" y="131"/>
                    <a:pt x="17147" y="71"/>
                    <a:pt x="15415" y="12"/>
                  </a:cubicBezTo>
                  <a:cubicBezTo>
                    <a:pt x="15193" y="5"/>
                    <a:pt x="14970" y="1"/>
                    <a:pt x="14747"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2" name="Google Shape;552;p36"/>
            <p:cNvSpPr/>
            <p:nvPr/>
          </p:nvSpPr>
          <p:spPr>
            <a:xfrm>
              <a:off x="3428100" y="2882800"/>
              <a:ext cx="1361750" cy="1406825"/>
            </a:xfrm>
            <a:custGeom>
              <a:avLst/>
              <a:gdLst/>
              <a:ahLst/>
              <a:cxnLst/>
              <a:rect l="l" t="t" r="r" b="b"/>
              <a:pathLst>
                <a:path w="54470" h="56273" extrusionOk="0">
                  <a:moveTo>
                    <a:pt x="16306" y="228"/>
                  </a:moveTo>
                  <a:cubicBezTo>
                    <a:pt x="17221" y="228"/>
                    <a:pt x="18137" y="289"/>
                    <a:pt x="19051" y="347"/>
                  </a:cubicBezTo>
                  <a:cubicBezTo>
                    <a:pt x="20645" y="449"/>
                    <a:pt x="22234" y="557"/>
                    <a:pt x="23805" y="825"/>
                  </a:cubicBezTo>
                  <a:cubicBezTo>
                    <a:pt x="27089" y="1387"/>
                    <a:pt x="30170" y="2922"/>
                    <a:pt x="30911" y="6439"/>
                  </a:cubicBezTo>
                  <a:cubicBezTo>
                    <a:pt x="31222" y="7949"/>
                    <a:pt x="31760" y="9622"/>
                    <a:pt x="33055" y="10589"/>
                  </a:cubicBezTo>
                  <a:cubicBezTo>
                    <a:pt x="34166" y="11425"/>
                    <a:pt x="35528" y="11623"/>
                    <a:pt x="36889" y="11640"/>
                  </a:cubicBezTo>
                  <a:cubicBezTo>
                    <a:pt x="36950" y="11641"/>
                    <a:pt x="37010" y="11641"/>
                    <a:pt x="37071" y="11641"/>
                  </a:cubicBezTo>
                  <a:cubicBezTo>
                    <a:pt x="38593" y="11641"/>
                    <a:pt x="40105" y="11385"/>
                    <a:pt x="41626" y="11385"/>
                  </a:cubicBezTo>
                  <a:cubicBezTo>
                    <a:pt x="41793" y="11385"/>
                    <a:pt x="41959" y="11388"/>
                    <a:pt x="42126" y="11395"/>
                  </a:cubicBezTo>
                  <a:cubicBezTo>
                    <a:pt x="44031" y="11466"/>
                    <a:pt x="45942" y="12004"/>
                    <a:pt x="47590" y="12966"/>
                  </a:cubicBezTo>
                  <a:cubicBezTo>
                    <a:pt x="49274" y="13957"/>
                    <a:pt x="50505" y="15528"/>
                    <a:pt x="50850" y="17469"/>
                  </a:cubicBezTo>
                  <a:cubicBezTo>
                    <a:pt x="51233" y="19613"/>
                    <a:pt x="50326" y="21691"/>
                    <a:pt x="49232" y="23483"/>
                  </a:cubicBezTo>
                  <a:cubicBezTo>
                    <a:pt x="48278" y="25059"/>
                    <a:pt x="47107" y="26528"/>
                    <a:pt x="46407" y="28241"/>
                  </a:cubicBezTo>
                  <a:cubicBezTo>
                    <a:pt x="45662" y="30093"/>
                    <a:pt x="45608" y="31975"/>
                    <a:pt x="46164" y="33891"/>
                  </a:cubicBezTo>
                  <a:cubicBezTo>
                    <a:pt x="46718" y="35808"/>
                    <a:pt x="47978" y="37444"/>
                    <a:pt x="49555" y="38632"/>
                  </a:cubicBezTo>
                  <a:cubicBezTo>
                    <a:pt x="51007" y="39720"/>
                    <a:pt x="53115" y="40310"/>
                    <a:pt x="53724" y="42192"/>
                  </a:cubicBezTo>
                  <a:cubicBezTo>
                    <a:pt x="54314" y="44014"/>
                    <a:pt x="53485" y="46343"/>
                    <a:pt x="52649" y="47966"/>
                  </a:cubicBezTo>
                  <a:cubicBezTo>
                    <a:pt x="51812" y="49579"/>
                    <a:pt x="50577" y="50965"/>
                    <a:pt x="49191" y="52134"/>
                  </a:cubicBezTo>
                  <a:cubicBezTo>
                    <a:pt x="46307" y="54565"/>
                    <a:pt x="42490" y="55998"/>
                    <a:pt x="38717" y="56028"/>
                  </a:cubicBezTo>
                  <a:cubicBezTo>
                    <a:pt x="38679" y="56029"/>
                    <a:pt x="38640" y="56029"/>
                    <a:pt x="38602" y="56029"/>
                  </a:cubicBezTo>
                  <a:cubicBezTo>
                    <a:pt x="36795" y="56029"/>
                    <a:pt x="34992" y="55629"/>
                    <a:pt x="33372" y="54822"/>
                  </a:cubicBezTo>
                  <a:cubicBezTo>
                    <a:pt x="31581" y="53926"/>
                    <a:pt x="30195" y="52445"/>
                    <a:pt x="28971" y="50893"/>
                  </a:cubicBezTo>
                  <a:cubicBezTo>
                    <a:pt x="26581" y="47848"/>
                    <a:pt x="24605" y="44353"/>
                    <a:pt x="20639" y="43237"/>
                  </a:cubicBezTo>
                  <a:cubicBezTo>
                    <a:pt x="19631" y="42952"/>
                    <a:pt x="18600" y="42852"/>
                    <a:pt x="17559" y="42852"/>
                  </a:cubicBezTo>
                  <a:cubicBezTo>
                    <a:pt x="15062" y="42852"/>
                    <a:pt x="12501" y="43428"/>
                    <a:pt x="10027" y="43428"/>
                  </a:cubicBezTo>
                  <a:cubicBezTo>
                    <a:pt x="8353" y="43428"/>
                    <a:pt x="6720" y="43165"/>
                    <a:pt x="5173" y="42281"/>
                  </a:cubicBezTo>
                  <a:cubicBezTo>
                    <a:pt x="3321" y="41225"/>
                    <a:pt x="1954" y="39373"/>
                    <a:pt x="1434" y="37319"/>
                  </a:cubicBezTo>
                  <a:cubicBezTo>
                    <a:pt x="855" y="35020"/>
                    <a:pt x="1751" y="32750"/>
                    <a:pt x="3435" y="31173"/>
                  </a:cubicBezTo>
                  <a:cubicBezTo>
                    <a:pt x="4922" y="29776"/>
                    <a:pt x="6786" y="28886"/>
                    <a:pt x="7985" y="27190"/>
                  </a:cubicBezTo>
                  <a:cubicBezTo>
                    <a:pt x="9330" y="25291"/>
                    <a:pt x="9330" y="22712"/>
                    <a:pt x="9305" y="20490"/>
                  </a:cubicBezTo>
                  <a:cubicBezTo>
                    <a:pt x="9264" y="16268"/>
                    <a:pt x="7269" y="12362"/>
                    <a:pt x="7251" y="8153"/>
                  </a:cubicBezTo>
                  <a:cubicBezTo>
                    <a:pt x="7244" y="6003"/>
                    <a:pt x="7853" y="3674"/>
                    <a:pt x="9490" y="2199"/>
                  </a:cubicBezTo>
                  <a:cubicBezTo>
                    <a:pt x="10852" y="968"/>
                    <a:pt x="12792" y="515"/>
                    <a:pt x="14567" y="317"/>
                  </a:cubicBezTo>
                  <a:cubicBezTo>
                    <a:pt x="15146" y="252"/>
                    <a:pt x="15726" y="228"/>
                    <a:pt x="16306" y="228"/>
                  </a:cubicBezTo>
                  <a:close/>
                  <a:moveTo>
                    <a:pt x="16310" y="0"/>
                  </a:moveTo>
                  <a:cubicBezTo>
                    <a:pt x="15566" y="0"/>
                    <a:pt x="14822" y="38"/>
                    <a:pt x="14076" y="144"/>
                  </a:cubicBezTo>
                  <a:cubicBezTo>
                    <a:pt x="12357" y="389"/>
                    <a:pt x="10678" y="902"/>
                    <a:pt x="9330" y="2037"/>
                  </a:cubicBezTo>
                  <a:cubicBezTo>
                    <a:pt x="7806" y="3310"/>
                    <a:pt x="7251" y="5381"/>
                    <a:pt x="7059" y="7280"/>
                  </a:cubicBezTo>
                  <a:cubicBezTo>
                    <a:pt x="6833" y="9586"/>
                    <a:pt x="7448" y="11896"/>
                    <a:pt x="8015" y="14112"/>
                  </a:cubicBezTo>
                  <a:cubicBezTo>
                    <a:pt x="8672" y="16645"/>
                    <a:pt x="9107" y="19081"/>
                    <a:pt x="9079" y="21703"/>
                  </a:cubicBezTo>
                  <a:cubicBezTo>
                    <a:pt x="9049" y="24462"/>
                    <a:pt x="8415" y="26874"/>
                    <a:pt x="6248" y="28701"/>
                  </a:cubicBezTo>
                  <a:cubicBezTo>
                    <a:pt x="4677" y="30021"/>
                    <a:pt x="2909" y="30971"/>
                    <a:pt x="1834" y="32799"/>
                  </a:cubicBezTo>
                  <a:cubicBezTo>
                    <a:pt x="1" y="35922"/>
                    <a:pt x="1524" y="39935"/>
                    <a:pt x="4283" y="41958"/>
                  </a:cubicBezTo>
                  <a:cubicBezTo>
                    <a:pt x="6064" y="43265"/>
                    <a:pt x="8042" y="43623"/>
                    <a:pt x="10090" y="43623"/>
                  </a:cubicBezTo>
                  <a:cubicBezTo>
                    <a:pt x="12575" y="43623"/>
                    <a:pt x="15162" y="43096"/>
                    <a:pt x="17625" y="43096"/>
                  </a:cubicBezTo>
                  <a:cubicBezTo>
                    <a:pt x="17857" y="43096"/>
                    <a:pt x="18087" y="43101"/>
                    <a:pt x="18316" y="43111"/>
                  </a:cubicBezTo>
                  <a:cubicBezTo>
                    <a:pt x="20848" y="43218"/>
                    <a:pt x="23028" y="44234"/>
                    <a:pt x="24820" y="46002"/>
                  </a:cubicBezTo>
                  <a:cubicBezTo>
                    <a:pt x="26283" y="47446"/>
                    <a:pt x="27400" y="49209"/>
                    <a:pt x="28642" y="50839"/>
                  </a:cubicBezTo>
                  <a:cubicBezTo>
                    <a:pt x="30809" y="53675"/>
                    <a:pt x="33444" y="55676"/>
                    <a:pt x="37050" y="56160"/>
                  </a:cubicBezTo>
                  <a:cubicBezTo>
                    <a:pt x="37617" y="56236"/>
                    <a:pt x="38188" y="56272"/>
                    <a:pt x="38759" y="56272"/>
                  </a:cubicBezTo>
                  <a:cubicBezTo>
                    <a:pt x="41646" y="56272"/>
                    <a:pt x="44540" y="55347"/>
                    <a:pt x="47016" y="53926"/>
                  </a:cubicBezTo>
                  <a:cubicBezTo>
                    <a:pt x="49907" y="52266"/>
                    <a:pt x="52368" y="49711"/>
                    <a:pt x="53520" y="46550"/>
                  </a:cubicBezTo>
                  <a:cubicBezTo>
                    <a:pt x="54034" y="45136"/>
                    <a:pt x="54469" y="43177"/>
                    <a:pt x="53807" y="41743"/>
                  </a:cubicBezTo>
                  <a:cubicBezTo>
                    <a:pt x="53138" y="40316"/>
                    <a:pt x="51591" y="39654"/>
                    <a:pt x="50320" y="38865"/>
                  </a:cubicBezTo>
                  <a:cubicBezTo>
                    <a:pt x="48187" y="37545"/>
                    <a:pt x="46730" y="35473"/>
                    <a:pt x="46181" y="33031"/>
                  </a:cubicBezTo>
                  <a:cubicBezTo>
                    <a:pt x="45668" y="30773"/>
                    <a:pt x="46313" y="28659"/>
                    <a:pt x="47446" y="26707"/>
                  </a:cubicBezTo>
                  <a:cubicBezTo>
                    <a:pt x="49251" y="23596"/>
                    <a:pt x="51920" y="20652"/>
                    <a:pt x="50935" y="16769"/>
                  </a:cubicBezTo>
                  <a:cubicBezTo>
                    <a:pt x="50086" y="13456"/>
                    <a:pt x="46522" y="11772"/>
                    <a:pt x="43422" y="11287"/>
                  </a:cubicBezTo>
                  <a:cubicBezTo>
                    <a:pt x="42955" y="11215"/>
                    <a:pt x="42475" y="11188"/>
                    <a:pt x="41987" y="11188"/>
                  </a:cubicBezTo>
                  <a:cubicBezTo>
                    <a:pt x="40403" y="11188"/>
                    <a:pt x="38731" y="11478"/>
                    <a:pt x="37128" y="11478"/>
                  </a:cubicBezTo>
                  <a:cubicBezTo>
                    <a:pt x="35879" y="11478"/>
                    <a:pt x="34671" y="11301"/>
                    <a:pt x="33580" y="10672"/>
                  </a:cubicBezTo>
                  <a:cubicBezTo>
                    <a:pt x="32058" y="9801"/>
                    <a:pt x="31460" y="7986"/>
                    <a:pt x="31132" y="6380"/>
                  </a:cubicBezTo>
                  <a:lnTo>
                    <a:pt x="31132" y="6380"/>
                  </a:lnTo>
                  <a:cubicBezTo>
                    <a:pt x="31132" y="6379"/>
                    <a:pt x="31132" y="6379"/>
                    <a:pt x="31132" y="6378"/>
                  </a:cubicBezTo>
                  <a:lnTo>
                    <a:pt x="31132" y="6378"/>
                  </a:lnTo>
                  <a:cubicBezTo>
                    <a:pt x="31132" y="6378"/>
                    <a:pt x="31132" y="6378"/>
                    <a:pt x="31132" y="6378"/>
                  </a:cubicBezTo>
                  <a:cubicBezTo>
                    <a:pt x="31132" y="6378"/>
                    <a:pt x="31132" y="6377"/>
                    <a:pt x="31131" y="6376"/>
                  </a:cubicBezTo>
                  <a:lnTo>
                    <a:pt x="31131" y="6376"/>
                  </a:lnTo>
                  <a:cubicBezTo>
                    <a:pt x="30402" y="2932"/>
                    <a:pt x="27512" y="1345"/>
                    <a:pt x="24288" y="681"/>
                  </a:cubicBezTo>
                  <a:cubicBezTo>
                    <a:pt x="22629" y="347"/>
                    <a:pt x="20932" y="234"/>
                    <a:pt x="19248" y="127"/>
                  </a:cubicBezTo>
                  <a:cubicBezTo>
                    <a:pt x="18267" y="66"/>
                    <a:pt x="17288" y="0"/>
                    <a:pt x="1631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3" name="Google Shape;553;p36"/>
            <p:cNvSpPr/>
            <p:nvPr/>
          </p:nvSpPr>
          <p:spPr>
            <a:xfrm>
              <a:off x="3370475" y="2811000"/>
              <a:ext cx="1492675" cy="1550325"/>
            </a:xfrm>
            <a:custGeom>
              <a:avLst/>
              <a:gdLst/>
              <a:ahLst/>
              <a:cxnLst/>
              <a:rect l="l" t="t" r="r" b="b"/>
              <a:pathLst>
                <a:path w="59707" h="62013" extrusionOk="0">
                  <a:moveTo>
                    <a:pt x="17576" y="188"/>
                  </a:moveTo>
                  <a:cubicBezTo>
                    <a:pt x="19744" y="188"/>
                    <a:pt x="21950" y="491"/>
                    <a:pt x="24013" y="741"/>
                  </a:cubicBezTo>
                  <a:cubicBezTo>
                    <a:pt x="28168" y="1249"/>
                    <a:pt x="32628" y="2681"/>
                    <a:pt x="33508" y="7323"/>
                  </a:cubicBezTo>
                  <a:lnTo>
                    <a:pt x="33508" y="7323"/>
                  </a:lnTo>
                  <a:cubicBezTo>
                    <a:pt x="33508" y="7325"/>
                    <a:pt x="33508" y="7327"/>
                    <a:pt x="33509" y="7328"/>
                  </a:cubicBezTo>
                  <a:cubicBezTo>
                    <a:pt x="33807" y="8958"/>
                    <a:pt x="34321" y="10625"/>
                    <a:pt x="35581" y="11772"/>
                  </a:cubicBezTo>
                  <a:cubicBezTo>
                    <a:pt x="36530" y="12637"/>
                    <a:pt x="37820" y="12930"/>
                    <a:pt x="39068" y="13018"/>
                  </a:cubicBezTo>
                  <a:cubicBezTo>
                    <a:pt x="39370" y="13040"/>
                    <a:pt x="39672" y="13049"/>
                    <a:pt x="39975" y="13049"/>
                  </a:cubicBezTo>
                  <a:cubicBezTo>
                    <a:pt x="41389" y="13049"/>
                    <a:pt x="42814" y="12847"/>
                    <a:pt x="44216" y="12715"/>
                  </a:cubicBezTo>
                  <a:cubicBezTo>
                    <a:pt x="44639" y="12674"/>
                    <a:pt x="45062" y="12654"/>
                    <a:pt x="45485" y="12654"/>
                  </a:cubicBezTo>
                  <a:cubicBezTo>
                    <a:pt x="46916" y="12654"/>
                    <a:pt x="48342" y="12883"/>
                    <a:pt x="49710" y="13312"/>
                  </a:cubicBezTo>
                  <a:cubicBezTo>
                    <a:pt x="51550" y="13886"/>
                    <a:pt x="53293" y="14942"/>
                    <a:pt x="54428" y="16524"/>
                  </a:cubicBezTo>
                  <a:cubicBezTo>
                    <a:pt x="55646" y="18214"/>
                    <a:pt x="55760" y="20377"/>
                    <a:pt x="55211" y="22323"/>
                  </a:cubicBezTo>
                  <a:cubicBezTo>
                    <a:pt x="54177" y="25972"/>
                    <a:pt x="50917" y="28492"/>
                    <a:pt x="49943" y="32182"/>
                  </a:cubicBezTo>
                  <a:cubicBezTo>
                    <a:pt x="48886" y="36178"/>
                    <a:pt x="51292" y="40221"/>
                    <a:pt x="54596" y="42341"/>
                  </a:cubicBezTo>
                  <a:cubicBezTo>
                    <a:pt x="56065" y="43284"/>
                    <a:pt x="57915" y="43851"/>
                    <a:pt x="58788" y="45494"/>
                  </a:cubicBezTo>
                  <a:cubicBezTo>
                    <a:pt x="59707" y="47231"/>
                    <a:pt x="59086" y="49602"/>
                    <a:pt x="58430" y="51334"/>
                  </a:cubicBezTo>
                  <a:cubicBezTo>
                    <a:pt x="56058" y="57560"/>
                    <a:pt x="48932" y="61780"/>
                    <a:pt x="42295" y="61780"/>
                  </a:cubicBezTo>
                  <a:cubicBezTo>
                    <a:pt x="41592" y="61780"/>
                    <a:pt x="40895" y="61732"/>
                    <a:pt x="40209" y="61635"/>
                  </a:cubicBezTo>
                  <a:cubicBezTo>
                    <a:pt x="36124" y="61056"/>
                    <a:pt x="33384" y="58410"/>
                    <a:pt x="31042" y="55210"/>
                  </a:cubicBezTo>
                  <a:cubicBezTo>
                    <a:pt x="28851" y="52224"/>
                    <a:pt x="26772" y="48981"/>
                    <a:pt x="23123" y="47674"/>
                  </a:cubicBezTo>
                  <a:cubicBezTo>
                    <a:pt x="21796" y="47199"/>
                    <a:pt x="20443" y="47040"/>
                    <a:pt x="19079" y="47040"/>
                  </a:cubicBezTo>
                  <a:cubicBezTo>
                    <a:pt x="16311" y="47040"/>
                    <a:pt x="13491" y="47694"/>
                    <a:pt x="10718" y="47694"/>
                  </a:cubicBezTo>
                  <a:cubicBezTo>
                    <a:pt x="9497" y="47694"/>
                    <a:pt x="8284" y="47567"/>
                    <a:pt x="7090" y="47201"/>
                  </a:cubicBezTo>
                  <a:cubicBezTo>
                    <a:pt x="3005" y="45947"/>
                    <a:pt x="1" y="41224"/>
                    <a:pt x="1572" y="37068"/>
                  </a:cubicBezTo>
                  <a:cubicBezTo>
                    <a:pt x="2426" y="34798"/>
                    <a:pt x="4582" y="33527"/>
                    <a:pt x="6409" y="32123"/>
                  </a:cubicBezTo>
                  <a:cubicBezTo>
                    <a:pt x="8170" y="30768"/>
                    <a:pt x="9263" y="29238"/>
                    <a:pt x="9735" y="27047"/>
                  </a:cubicBezTo>
                  <a:cubicBezTo>
                    <a:pt x="10237" y="24694"/>
                    <a:pt x="10171" y="22102"/>
                    <a:pt x="9794" y="19737"/>
                  </a:cubicBezTo>
                  <a:cubicBezTo>
                    <a:pt x="9400" y="17289"/>
                    <a:pt x="8595" y="14925"/>
                    <a:pt x="8080" y="12505"/>
                  </a:cubicBezTo>
                  <a:cubicBezTo>
                    <a:pt x="7520" y="9824"/>
                    <a:pt x="7531" y="7149"/>
                    <a:pt x="8499" y="4562"/>
                  </a:cubicBezTo>
                  <a:cubicBezTo>
                    <a:pt x="9275" y="2514"/>
                    <a:pt x="11169" y="1326"/>
                    <a:pt x="13187" y="741"/>
                  </a:cubicBezTo>
                  <a:cubicBezTo>
                    <a:pt x="14592" y="333"/>
                    <a:pt x="16075" y="188"/>
                    <a:pt x="17576" y="188"/>
                  </a:cubicBezTo>
                  <a:close/>
                  <a:moveTo>
                    <a:pt x="17313" y="0"/>
                  </a:moveTo>
                  <a:cubicBezTo>
                    <a:pt x="17287" y="0"/>
                    <a:pt x="17262" y="0"/>
                    <a:pt x="17236" y="0"/>
                  </a:cubicBezTo>
                  <a:cubicBezTo>
                    <a:pt x="13843" y="6"/>
                    <a:pt x="9926" y="890"/>
                    <a:pt x="8380" y="4259"/>
                  </a:cubicBezTo>
                  <a:cubicBezTo>
                    <a:pt x="6324" y="8737"/>
                    <a:pt x="8170" y="13563"/>
                    <a:pt x="9215" y="18023"/>
                  </a:cubicBezTo>
                  <a:cubicBezTo>
                    <a:pt x="9854" y="20758"/>
                    <a:pt x="10003" y="23566"/>
                    <a:pt x="9621" y="26355"/>
                  </a:cubicBezTo>
                  <a:cubicBezTo>
                    <a:pt x="9430" y="27745"/>
                    <a:pt x="9000" y="29065"/>
                    <a:pt x="8129" y="30181"/>
                  </a:cubicBezTo>
                  <a:cubicBezTo>
                    <a:pt x="7399" y="31120"/>
                    <a:pt x="6420" y="31842"/>
                    <a:pt x="5472" y="32535"/>
                  </a:cubicBezTo>
                  <a:cubicBezTo>
                    <a:pt x="3865" y="33717"/>
                    <a:pt x="2318" y="34900"/>
                    <a:pt x="1459" y="36757"/>
                  </a:cubicBezTo>
                  <a:cubicBezTo>
                    <a:pt x="712" y="38351"/>
                    <a:pt x="759" y="40167"/>
                    <a:pt x="1297" y="41809"/>
                  </a:cubicBezTo>
                  <a:cubicBezTo>
                    <a:pt x="2545" y="45583"/>
                    <a:pt x="6139" y="47674"/>
                    <a:pt x="9938" y="47895"/>
                  </a:cubicBezTo>
                  <a:cubicBezTo>
                    <a:pt x="10277" y="47915"/>
                    <a:pt x="10618" y="47923"/>
                    <a:pt x="10960" y="47923"/>
                  </a:cubicBezTo>
                  <a:cubicBezTo>
                    <a:pt x="13669" y="47923"/>
                    <a:pt x="16426" y="47369"/>
                    <a:pt x="19096" y="47369"/>
                  </a:cubicBezTo>
                  <a:cubicBezTo>
                    <a:pt x="21334" y="47369"/>
                    <a:pt x="23509" y="47758"/>
                    <a:pt x="25543" y="49190"/>
                  </a:cubicBezTo>
                  <a:cubicBezTo>
                    <a:pt x="28826" y="51508"/>
                    <a:pt x="30535" y="55436"/>
                    <a:pt x="33269" y="58297"/>
                  </a:cubicBezTo>
                  <a:cubicBezTo>
                    <a:pt x="35647" y="60781"/>
                    <a:pt x="38823" y="61982"/>
                    <a:pt x="42234" y="62012"/>
                  </a:cubicBezTo>
                  <a:cubicBezTo>
                    <a:pt x="42285" y="62012"/>
                    <a:pt x="42336" y="62013"/>
                    <a:pt x="42387" y="62013"/>
                  </a:cubicBezTo>
                  <a:cubicBezTo>
                    <a:pt x="49017" y="62013"/>
                    <a:pt x="55994" y="57754"/>
                    <a:pt x="58573" y="51585"/>
                  </a:cubicBezTo>
                  <a:cubicBezTo>
                    <a:pt x="59229" y="50014"/>
                    <a:pt x="59599" y="48247"/>
                    <a:pt x="59354" y="46545"/>
                  </a:cubicBezTo>
                  <a:cubicBezTo>
                    <a:pt x="59133" y="45045"/>
                    <a:pt x="58077" y="44084"/>
                    <a:pt x="56840" y="43344"/>
                  </a:cubicBezTo>
                  <a:cubicBezTo>
                    <a:pt x="56065" y="42873"/>
                    <a:pt x="55241" y="42484"/>
                    <a:pt x="54475" y="41994"/>
                  </a:cubicBezTo>
                  <a:cubicBezTo>
                    <a:pt x="53353" y="41272"/>
                    <a:pt x="52397" y="40316"/>
                    <a:pt x="51628" y="39235"/>
                  </a:cubicBezTo>
                  <a:cubicBezTo>
                    <a:pt x="50242" y="37294"/>
                    <a:pt x="49632" y="34804"/>
                    <a:pt x="50110" y="32463"/>
                  </a:cubicBezTo>
                  <a:cubicBezTo>
                    <a:pt x="50875" y="28737"/>
                    <a:pt x="54159" y="26157"/>
                    <a:pt x="55365" y="22604"/>
                  </a:cubicBezTo>
                  <a:cubicBezTo>
                    <a:pt x="56506" y="19236"/>
                    <a:pt x="55115" y="15981"/>
                    <a:pt x="52159" y="14159"/>
                  </a:cubicBezTo>
                  <a:cubicBezTo>
                    <a:pt x="50660" y="13233"/>
                    <a:pt x="48904" y="12750"/>
                    <a:pt x="47172" y="12524"/>
                  </a:cubicBezTo>
                  <a:cubicBezTo>
                    <a:pt x="46665" y="12459"/>
                    <a:pt x="46159" y="12433"/>
                    <a:pt x="45654" y="12433"/>
                  </a:cubicBezTo>
                  <a:cubicBezTo>
                    <a:pt x="44303" y="12433"/>
                    <a:pt x="42957" y="12618"/>
                    <a:pt x="41601" y="12726"/>
                  </a:cubicBezTo>
                  <a:cubicBezTo>
                    <a:pt x="41014" y="12775"/>
                    <a:pt x="40409" y="12817"/>
                    <a:pt x="39805" y="12817"/>
                  </a:cubicBezTo>
                  <a:cubicBezTo>
                    <a:pt x="38724" y="12817"/>
                    <a:pt x="37644" y="12684"/>
                    <a:pt x="36667" y="12224"/>
                  </a:cubicBezTo>
                  <a:cubicBezTo>
                    <a:pt x="34774" y="11329"/>
                    <a:pt x="34082" y="9173"/>
                    <a:pt x="33729" y="7268"/>
                  </a:cubicBezTo>
                  <a:cubicBezTo>
                    <a:pt x="33090" y="3882"/>
                    <a:pt x="30523" y="2007"/>
                    <a:pt x="27346" y="1130"/>
                  </a:cubicBezTo>
                  <a:cubicBezTo>
                    <a:pt x="25722" y="681"/>
                    <a:pt x="24025" y="491"/>
                    <a:pt x="22354" y="334"/>
                  </a:cubicBezTo>
                  <a:cubicBezTo>
                    <a:pt x="20677" y="182"/>
                    <a:pt x="18996" y="0"/>
                    <a:pt x="17313"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54" name="Google Shape;554;p36"/>
          <p:cNvGrpSpPr/>
          <p:nvPr/>
        </p:nvGrpSpPr>
        <p:grpSpPr>
          <a:xfrm>
            <a:off x="-1862782" y="2665590"/>
            <a:ext cx="4427646" cy="4546072"/>
            <a:chOff x="3284775" y="2722475"/>
            <a:chExt cx="1681725" cy="1726575"/>
          </a:xfrm>
        </p:grpSpPr>
        <p:sp>
          <p:nvSpPr>
            <p:cNvPr id="555" name="Google Shape;555;p36"/>
            <p:cNvSpPr/>
            <p:nvPr/>
          </p:nvSpPr>
          <p:spPr>
            <a:xfrm>
              <a:off x="3284775" y="2722475"/>
              <a:ext cx="1681725" cy="1726575"/>
            </a:xfrm>
            <a:custGeom>
              <a:avLst/>
              <a:gdLst/>
              <a:ahLst/>
              <a:cxnLst/>
              <a:rect l="l" t="t" r="r" b="b"/>
              <a:pathLst>
                <a:path w="67269" h="69063" extrusionOk="0">
                  <a:moveTo>
                    <a:pt x="19555" y="753"/>
                  </a:moveTo>
                  <a:cubicBezTo>
                    <a:pt x="21181" y="753"/>
                    <a:pt x="22803" y="887"/>
                    <a:pt x="24264" y="1009"/>
                  </a:cubicBezTo>
                  <a:cubicBezTo>
                    <a:pt x="29387" y="1439"/>
                    <a:pt x="35942" y="2341"/>
                    <a:pt x="37085" y="8394"/>
                  </a:cubicBezTo>
                  <a:lnTo>
                    <a:pt x="37085" y="8394"/>
                  </a:lnTo>
                  <a:cubicBezTo>
                    <a:pt x="37085" y="8395"/>
                    <a:pt x="37085" y="8396"/>
                    <a:pt x="37086" y="8397"/>
                  </a:cubicBezTo>
                  <a:cubicBezTo>
                    <a:pt x="37086" y="8397"/>
                    <a:pt x="37086" y="8397"/>
                    <a:pt x="37086" y="8397"/>
                  </a:cubicBezTo>
                  <a:lnTo>
                    <a:pt x="37086" y="8397"/>
                  </a:lnTo>
                  <a:cubicBezTo>
                    <a:pt x="37086" y="8399"/>
                    <a:pt x="37086" y="8401"/>
                    <a:pt x="37087" y="8403"/>
                  </a:cubicBezTo>
                  <a:lnTo>
                    <a:pt x="37087" y="8403"/>
                  </a:lnTo>
                  <a:cubicBezTo>
                    <a:pt x="37674" y="11582"/>
                    <a:pt x="39202" y="14321"/>
                    <a:pt x="42645" y="14775"/>
                  </a:cubicBezTo>
                  <a:cubicBezTo>
                    <a:pt x="43253" y="14855"/>
                    <a:pt x="43860" y="14886"/>
                    <a:pt x="44467" y="14886"/>
                  </a:cubicBezTo>
                  <a:cubicBezTo>
                    <a:pt x="46612" y="14886"/>
                    <a:pt x="48749" y="14496"/>
                    <a:pt x="50895" y="14496"/>
                  </a:cubicBezTo>
                  <a:cubicBezTo>
                    <a:pt x="51622" y="14496"/>
                    <a:pt x="52349" y="14541"/>
                    <a:pt x="53079" y="14660"/>
                  </a:cubicBezTo>
                  <a:cubicBezTo>
                    <a:pt x="56655" y="15247"/>
                    <a:pt x="60436" y="17247"/>
                    <a:pt x="61313" y="21027"/>
                  </a:cubicBezTo>
                  <a:cubicBezTo>
                    <a:pt x="62258" y="25087"/>
                    <a:pt x="59223" y="28527"/>
                    <a:pt x="57192" y="31674"/>
                  </a:cubicBezTo>
                  <a:cubicBezTo>
                    <a:pt x="56196" y="33221"/>
                    <a:pt x="55378" y="34882"/>
                    <a:pt x="55097" y="36715"/>
                  </a:cubicBezTo>
                  <a:cubicBezTo>
                    <a:pt x="54792" y="38703"/>
                    <a:pt x="55265" y="40709"/>
                    <a:pt x="56125" y="42508"/>
                  </a:cubicBezTo>
                  <a:cubicBezTo>
                    <a:pt x="57032" y="44407"/>
                    <a:pt x="58554" y="45965"/>
                    <a:pt x="60293" y="47130"/>
                  </a:cubicBezTo>
                  <a:cubicBezTo>
                    <a:pt x="61726" y="48090"/>
                    <a:pt x="63457" y="48647"/>
                    <a:pt x="64622" y="49972"/>
                  </a:cubicBezTo>
                  <a:cubicBezTo>
                    <a:pt x="65918" y="51447"/>
                    <a:pt x="65596" y="53770"/>
                    <a:pt x="65154" y="55507"/>
                  </a:cubicBezTo>
                  <a:cubicBezTo>
                    <a:pt x="64711" y="57240"/>
                    <a:pt x="63876" y="58834"/>
                    <a:pt x="62848" y="60286"/>
                  </a:cubicBezTo>
                  <a:cubicBezTo>
                    <a:pt x="60687" y="63331"/>
                    <a:pt x="57456" y="65606"/>
                    <a:pt x="54011" y="66992"/>
                  </a:cubicBezTo>
                  <a:cubicBezTo>
                    <a:pt x="51806" y="67879"/>
                    <a:pt x="49422" y="68394"/>
                    <a:pt x="47043" y="68394"/>
                  </a:cubicBezTo>
                  <a:cubicBezTo>
                    <a:pt x="45818" y="68394"/>
                    <a:pt x="44595" y="68257"/>
                    <a:pt x="43398" y="67965"/>
                  </a:cubicBezTo>
                  <a:cubicBezTo>
                    <a:pt x="39433" y="66998"/>
                    <a:pt x="36829" y="64095"/>
                    <a:pt x="34524" y="60918"/>
                  </a:cubicBezTo>
                  <a:cubicBezTo>
                    <a:pt x="32326" y="57891"/>
                    <a:pt x="30123" y="54517"/>
                    <a:pt x="26521" y="53042"/>
                  </a:cubicBezTo>
                  <a:cubicBezTo>
                    <a:pt x="24805" y="52340"/>
                    <a:pt x="23043" y="52118"/>
                    <a:pt x="21261" y="52118"/>
                  </a:cubicBezTo>
                  <a:cubicBezTo>
                    <a:pt x="18191" y="52118"/>
                    <a:pt x="15059" y="52776"/>
                    <a:pt x="11984" y="52776"/>
                  </a:cubicBezTo>
                  <a:cubicBezTo>
                    <a:pt x="11540" y="52776"/>
                    <a:pt x="11097" y="52763"/>
                    <a:pt x="10655" y="52731"/>
                  </a:cubicBezTo>
                  <a:cubicBezTo>
                    <a:pt x="6284" y="52420"/>
                    <a:pt x="2264" y="49178"/>
                    <a:pt x="1703" y="44694"/>
                  </a:cubicBezTo>
                  <a:cubicBezTo>
                    <a:pt x="1422" y="42459"/>
                    <a:pt x="2330" y="40364"/>
                    <a:pt x="3865" y="38782"/>
                  </a:cubicBezTo>
                  <a:cubicBezTo>
                    <a:pt x="5328" y="37264"/>
                    <a:pt x="7244" y="36261"/>
                    <a:pt x="8773" y="34804"/>
                  </a:cubicBezTo>
                  <a:cubicBezTo>
                    <a:pt x="10458" y="33198"/>
                    <a:pt x="11114" y="31143"/>
                    <a:pt x="11395" y="28879"/>
                  </a:cubicBezTo>
                  <a:cubicBezTo>
                    <a:pt x="11700" y="26396"/>
                    <a:pt x="11598" y="23857"/>
                    <a:pt x="11144" y="21404"/>
                  </a:cubicBezTo>
                  <a:cubicBezTo>
                    <a:pt x="10231" y="16446"/>
                    <a:pt x="8027" y="11675"/>
                    <a:pt x="9407" y="6570"/>
                  </a:cubicBezTo>
                  <a:cubicBezTo>
                    <a:pt x="10720" y="1733"/>
                    <a:pt x="15151" y="753"/>
                    <a:pt x="19555" y="753"/>
                  </a:cubicBezTo>
                  <a:close/>
                  <a:moveTo>
                    <a:pt x="19310" y="1"/>
                  </a:moveTo>
                  <a:cubicBezTo>
                    <a:pt x="16366" y="1"/>
                    <a:pt x="13292" y="551"/>
                    <a:pt x="11031" y="2466"/>
                  </a:cubicBezTo>
                  <a:cubicBezTo>
                    <a:pt x="7633" y="5344"/>
                    <a:pt x="7961" y="10815"/>
                    <a:pt x="8809" y="14715"/>
                  </a:cubicBezTo>
                  <a:cubicBezTo>
                    <a:pt x="9330" y="17116"/>
                    <a:pt x="10088" y="19462"/>
                    <a:pt x="10535" y="21881"/>
                  </a:cubicBezTo>
                  <a:cubicBezTo>
                    <a:pt x="11025" y="24521"/>
                    <a:pt x="11019" y="27393"/>
                    <a:pt x="10529" y="30026"/>
                  </a:cubicBezTo>
                  <a:cubicBezTo>
                    <a:pt x="10033" y="32666"/>
                    <a:pt x="8475" y="34331"/>
                    <a:pt x="6391" y="35879"/>
                  </a:cubicBezTo>
                  <a:cubicBezTo>
                    <a:pt x="4766" y="37085"/>
                    <a:pt x="3148" y="38231"/>
                    <a:pt x="2062" y="39976"/>
                  </a:cubicBezTo>
                  <a:cubicBezTo>
                    <a:pt x="1" y="43278"/>
                    <a:pt x="1117" y="47362"/>
                    <a:pt x="3572" y="50097"/>
                  </a:cubicBezTo>
                  <a:cubicBezTo>
                    <a:pt x="5941" y="52733"/>
                    <a:pt x="9104" y="53437"/>
                    <a:pt x="12385" y="53437"/>
                  </a:cubicBezTo>
                  <a:cubicBezTo>
                    <a:pt x="13563" y="53437"/>
                    <a:pt x="14757" y="53346"/>
                    <a:pt x="15934" y="53221"/>
                  </a:cubicBezTo>
                  <a:cubicBezTo>
                    <a:pt x="17701" y="53034"/>
                    <a:pt x="19471" y="52818"/>
                    <a:pt x="21237" y="52818"/>
                  </a:cubicBezTo>
                  <a:cubicBezTo>
                    <a:pt x="22299" y="52818"/>
                    <a:pt x="23361" y="52896"/>
                    <a:pt x="24420" y="53107"/>
                  </a:cubicBezTo>
                  <a:cubicBezTo>
                    <a:pt x="26600" y="53544"/>
                    <a:pt x="28450" y="54738"/>
                    <a:pt x="30010" y="56284"/>
                  </a:cubicBezTo>
                  <a:cubicBezTo>
                    <a:pt x="32840" y="59103"/>
                    <a:pt x="34608" y="62805"/>
                    <a:pt x="37540" y="65553"/>
                  </a:cubicBezTo>
                  <a:cubicBezTo>
                    <a:pt x="40186" y="68034"/>
                    <a:pt x="43530" y="69063"/>
                    <a:pt x="46955" y="69063"/>
                  </a:cubicBezTo>
                  <a:cubicBezTo>
                    <a:pt x="50379" y="69063"/>
                    <a:pt x="53885" y="68034"/>
                    <a:pt x="56853" y="66400"/>
                  </a:cubicBezTo>
                  <a:cubicBezTo>
                    <a:pt x="59910" y="64710"/>
                    <a:pt x="62591" y="62244"/>
                    <a:pt x="64353" y="59217"/>
                  </a:cubicBezTo>
                  <a:cubicBezTo>
                    <a:pt x="65871" y="56612"/>
                    <a:pt x="67268" y="52390"/>
                    <a:pt x="65267" y="49691"/>
                  </a:cubicBezTo>
                  <a:cubicBezTo>
                    <a:pt x="64347" y="48443"/>
                    <a:pt x="62801" y="47768"/>
                    <a:pt x="61481" y="47034"/>
                  </a:cubicBezTo>
                  <a:cubicBezTo>
                    <a:pt x="59433" y="45893"/>
                    <a:pt x="57784" y="44257"/>
                    <a:pt x="56715" y="42161"/>
                  </a:cubicBezTo>
                  <a:cubicBezTo>
                    <a:pt x="55676" y="40113"/>
                    <a:pt x="55425" y="37760"/>
                    <a:pt x="56053" y="35563"/>
                  </a:cubicBezTo>
                  <a:cubicBezTo>
                    <a:pt x="56578" y="33711"/>
                    <a:pt x="57718" y="32081"/>
                    <a:pt x="58799" y="30510"/>
                  </a:cubicBezTo>
                  <a:cubicBezTo>
                    <a:pt x="60824" y="27559"/>
                    <a:pt x="62795" y="24365"/>
                    <a:pt x="61929" y="20633"/>
                  </a:cubicBezTo>
                  <a:cubicBezTo>
                    <a:pt x="61141" y="17247"/>
                    <a:pt x="57898" y="15222"/>
                    <a:pt x="54763" y="14332"/>
                  </a:cubicBezTo>
                  <a:cubicBezTo>
                    <a:pt x="53405" y="13946"/>
                    <a:pt x="51985" y="13763"/>
                    <a:pt x="50572" y="13763"/>
                  </a:cubicBezTo>
                  <a:cubicBezTo>
                    <a:pt x="50300" y="13763"/>
                    <a:pt x="50029" y="13770"/>
                    <a:pt x="49758" y="13783"/>
                  </a:cubicBezTo>
                  <a:cubicBezTo>
                    <a:pt x="47997" y="13866"/>
                    <a:pt x="46253" y="14159"/>
                    <a:pt x="44480" y="14189"/>
                  </a:cubicBezTo>
                  <a:cubicBezTo>
                    <a:pt x="44398" y="14190"/>
                    <a:pt x="44315" y="14191"/>
                    <a:pt x="44233" y="14191"/>
                  </a:cubicBezTo>
                  <a:cubicBezTo>
                    <a:pt x="42814" y="14191"/>
                    <a:pt x="41388" y="13980"/>
                    <a:pt x="40203" y="13150"/>
                  </a:cubicBezTo>
                  <a:cubicBezTo>
                    <a:pt x="38639" y="12058"/>
                    <a:pt x="38072" y="9985"/>
                    <a:pt x="37749" y="8218"/>
                  </a:cubicBezTo>
                  <a:cubicBezTo>
                    <a:pt x="36339" y="722"/>
                    <a:pt x="27340" y="520"/>
                    <a:pt x="21297" y="77"/>
                  </a:cubicBezTo>
                  <a:cubicBezTo>
                    <a:pt x="20649" y="30"/>
                    <a:pt x="19983" y="1"/>
                    <a:pt x="19310"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6" name="Google Shape;556;p36"/>
            <p:cNvSpPr/>
            <p:nvPr/>
          </p:nvSpPr>
          <p:spPr>
            <a:xfrm>
              <a:off x="3931375" y="3429700"/>
              <a:ext cx="333875" cy="331025"/>
            </a:xfrm>
            <a:custGeom>
              <a:avLst/>
              <a:gdLst/>
              <a:ahLst/>
              <a:cxnLst/>
              <a:rect l="l" t="t" r="r" b="b"/>
              <a:pathLst>
                <a:path w="13355" h="13241" extrusionOk="0">
                  <a:moveTo>
                    <a:pt x="6926" y="233"/>
                  </a:moveTo>
                  <a:cubicBezTo>
                    <a:pt x="7462" y="233"/>
                    <a:pt x="7999" y="315"/>
                    <a:pt x="8517" y="483"/>
                  </a:cubicBezTo>
                  <a:cubicBezTo>
                    <a:pt x="11419" y="1594"/>
                    <a:pt x="12255" y="4796"/>
                    <a:pt x="12583" y="7583"/>
                  </a:cubicBezTo>
                  <a:cubicBezTo>
                    <a:pt x="12832" y="9634"/>
                    <a:pt x="12680" y="13062"/>
                    <a:pt x="10070" y="13062"/>
                  </a:cubicBezTo>
                  <a:cubicBezTo>
                    <a:pt x="9914" y="13062"/>
                    <a:pt x="9748" y="13049"/>
                    <a:pt x="9573" y="13024"/>
                  </a:cubicBezTo>
                  <a:cubicBezTo>
                    <a:pt x="7848" y="12767"/>
                    <a:pt x="7250" y="10743"/>
                    <a:pt x="5602" y="10278"/>
                  </a:cubicBezTo>
                  <a:cubicBezTo>
                    <a:pt x="5331" y="10200"/>
                    <a:pt x="5054" y="10172"/>
                    <a:pt x="4773" y="10172"/>
                  </a:cubicBezTo>
                  <a:cubicBezTo>
                    <a:pt x="4064" y="10172"/>
                    <a:pt x="3330" y="10349"/>
                    <a:pt x="2619" y="10349"/>
                  </a:cubicBezTo>
                  <a:cubicBezTo>
                    <a:pt x="2462" y="10349"/>
                    <a:pt x="2305" y="10340"/>
                    <a:pt x="2151" y="10319"/>
                  </a:cubicBezTo>
                  <a:cubicBezTo>
                    <a:pt x="932" y="10152"/>
                    <a:pt x="521" y="9178"/>
                    <a:pt x="706" y="8079"/>
                  </a:cubicBezTo>
                  <a:cubicBezTo>
                    <a:pt x="849" y="7219"/>
                    <a:pt x="1279" y="6414"/>
                    <a:pt x="1517" y="5577"/>
                  </a:cubicBezTo>
                  <a:cubicBezTo>
                    <a:pt x="1840" y="4449"/>
                    <a:pt x="2109" y="3344"/>
                    <a:pt x="2778" y="2365"/>
                  </a:cubicBezTo>
                  <a:cubicBezTo>
                    <a:pt x="3724" y="979"/>
                    <a:pt x="5313" y="233"/>
                    <a:pt x="6926" y="233"/>
                  </a:cubicBezTo>
                  <a:close/>
                  <a:moveTo>
                    <a:pt x="6930" y="0"/>
                  </a:moveTo>
                  <a:cubicBezTo>
                    <a:pt x="5751" y="0"/>
                    <a:pt x="4603" y="397"/>
                    <a:pt x="3625" y="1147"/>
                  </a:cubicBezTo>
                  <a:cubicBezTo>
                    <a:pt x="1817" y="2525"/>
                    <a:pt x="1660" y="4747"/>
                    <a:pt x="897" y="6723"/>
                  </a:cubicBezTo>
                  <a:cubicBezTo>
                    <a:pt x="449" y="7883"/>
                    <a:pt x="1" y="9363"/>
                    <a:pt x="1195" y="10212"/>
                  </a:cubicBezTo>
                  <a:cubicBezTo>
                    <a:pt x="1627" y="10516"/>
                    <a:pt x="2157" y="10604"/>
                    <a:pt x="2693" y="10604"/>
                  </a:cubicBezTo>
                  <a:cubicBezTo>
                    <a:pt x="3145" y="10604"/>
                    <a:pt x="3601" y="10542"/>
                    <a:pt x="4008" y="10493"/>
                  </a:cubicBezTo>
                  <a:cubicBezTo>
                    <a:pt x="4273" y="10462"/>
                    <a:pt x="4535" y="10440"/>
                    <a:pt x="4794" y="10440"/>
                  </a:cubicBezTo>
                  <a:cubicBezTo>
                    <a:pt x="5284" y="10440"/>
                    <a:pt x="5762" y="10518"/>
                    <a:pt x="6224" y="10761"/>
                  </a:cubicBezTo>
                  <a:cubicBezTo>
                    <a:pt x="6726" y="11023"/>
                    <a:pt x="7114" y="11519"/>
                    <a:pt x="7484" y="11937"/>
                  </a:cubicBezTo>
                  <a:cubicBezTo>
                    <a:pt x="8247" y="12796"/>
                    <a:pt x="9205" y="13241"/>
                    <a:pt x="10100" y="13241"/>
                  </a:cubicBezTo>
                  <a:cubicBezTo>
                    <a:pt x="11228" y="13241"/>
                    <a:pt x="12257" y="12534"/>
                    <a:pt x="12673" y="11059"/>
                  </a:cubicBezTo>
                  <a:cubicBezTo>
                    <a:pt x="13354" y="8611"/>
                    <a:pt x="12679" y="5584"/>
                    <a:pt x="11718" y="3302"/>
                  </a:cubicBezTo>
                  <a:cubicBezTo>
                    <a:pt x="11115" y="1877"/>
                    <a:pt x="10043" y="828"/>
                    <a:pt x="8592" y="266"/>
                  </a:cubicBezTo>
                  <a:lnTo>
                    <a:pt x="8592" y="266"/>
                  </a:lnTo>
                  <a:cubicBezTo>
                    <a:pt x="8589" y="264"/>
                    <a:pt x="8586" y="263"/>
                    <a:pt x="8583" y="262"/>
                  </a:cubicBezTo>
                  <a:lnTo>
                    <a:pt x="8583" y="262"/>
                  </a:lnTo>
                  <a:cubicBezTo>
                    <a:pt x="8583" y="262"/>
                    <a:pt x="8583" y="262"/>
                    <a:pt x="8583" y="262"/>
                  </a:cubicBezTo>
                  <a:cubicBezTo>
                    <a:pt x="8581" y="262"/>
                    <a:pt x="8579" y="261"/>
                    <a:pt x="8578" y="261"/>
                  </a:cubicBezTo>
                  <a:lnTo>
                    <a:pt x="8578" y="261"/>
                  </a:lnTo>
                  <a:cubicBezTo>
                    <a:pt x="8031" y="85"/>
                    <a:pt x="7477" y="0"/>
                    <a:pt x="693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7" name="Google Shape;557;p36"/>
            <p:cNvSpPr/>
            <p:nvPr/>
          </p:nvSpPr>
          <p:spPr>
            <a:xfrm>
              <a:off x="3868400" y="3358575"/>
              <a:ext cx="452800" cy="443300"/>
            </a:xfrm>
            <a:custGeom>
              <a:avLst/>
              <a:gdLst/>
              <a:ahLst/>
              <a:cxnLst/>
              <a:rect l="l" t="t" r="r" b="b"/>
              <a:pathLst>
                <a:path w="18112" h="17732" extrusionOk="0">
                  <a:moveTo>
                    <a:pt x="8656" y="654"/>
                  </a:moveTo>
                  <a:cubicBezTo>
                    <a:pt x="9576" y="654"/>
                    <a:pt x="10455" y="889"/>
                    <a:pt x="11119" y="1483"/>
                  </a:cubicBezTo>
                  <a:cubicBezTo>
                    <a:pt x="12558" y="2826"/>
                    <a:pt x="14606" y="3269"/>
                    <a:pt x="15796" y="4887"/>
                  </a:cubicBezTo>
                  <a:cubicBezTo>
                    <a:pt x="17414" y="7084"/>
                    <a:pt x="16971" y="9683"/>
                    <a:pt x="16613" y="12191"/>
                  </a:cubicBezTo>
                  <a:cubicBezTo>
                    <a:pt x="16464" y="13259"/>
                    <a:pt x="16428" y="14334"/>
                    <a:pt x="16226" y="15391"/>
                  </a:cubicBezTo>
                  <a:cubicBezTo>
                    <a:pt x="16124" y="15910"/>
                    <a:pt x="15992" y="16263"/>
                    <a:pt x="15496" y="16514"/>
                  </a:cubicBezTo>
                  <a:cubicBezTo>
                    <a:pt x="14942" y="16800"/>
                    <a:pt x="14338" y="16992"/>
                    <a:pt x="13718" y="17045"/>
                  </a:cubicBezTo>
                  <a:cubicBezTo>
                    <a:pt x="13577" y="17058"/>
                    <a:pt x="13437" y="17064"/>
                    <a:pt x="13300" y="17064"/>
                  </a:cubicBezTo>
                  <a:cubicBezTo>
                    <a:pt x="11021" y="17064"/>
                    <a:pt x="9253" y="15369"/>
                    <a:pt x="7219" y="14592"/>
                  </a:cubicBezTo>
                  <a:cubicBezTo>
                    <a:pt x="6605" y="14360"/>
                    <a:pt x="6006" y="14293"/>
                    <a:pt x="5393" y="14293"/>
                  </a:cubicBezTo>
                  <a:cubicBezTo>
                    <a:pt x="4962" y="14293"/>
                    <a:pt x="4525" y="14326"/>
                    <a:pt x="4072" y="14358"/>
                  </a:cubicBezTo>
                  <a:cubicBezTo>
                    <a:pt x="3936" y="14369"/>
                    <a:pt x="3799" y="14374"/>
                    <a:pt x="3661" y="14374"/>
                  </a:cubicBezTo>
                  <a:cubicBezTo>
                    <a:pt x="2613" y="14374"/>
                    <a:pt x="1538" y="14046"/>
                    <a:pt x="1111" y="12991"/>
                  </a:cubicBezTo>
                  <a:cubicBezTo>
                    <a:pt x="323" y="11044"/>
                    <a:pt x="2258" y="9783"/>
                    <a:pt x="2682" y="8106"/>
                  </a:cubicBezTo>
                  <a:cubicBezTo>
                    <a:pt x="2938" y="7073"/>
                    <a:pt x="2812" y="5985"/>
                    <a:pt x="2854" y="4929"/>
                  </a:cubicBezTo>
                  <a:cubicBezTo>
                    <a:pt x="2914" y="3490"/>
                    <a:pt x="3846" y="2402"/>
                    <a:pt x="5028" y="1693"/>
                  </a:cubicBezTo>
                  <a:cubicBezTo>
                    <a:pt x="6000" y="1114"/>
                    <a:pt x="7369" y="654"/>
                    <a:pt x="8656" y="654"/>
                  </a:cubicBezTo>
                  <a:close/>
                  <a:moveTo>
                    <a:pt x="8746" y="1"/>
                  </a:moveTo>
                  <a:cubicBezTo>
                    <a:pt x="7933" y="1"/>
                    <a:pt x="7102" y="165"/>
                    <a:pt x="6329" y="396"/>
                  </a:cubicBezTo>
                  <a:cubicBezTo>
                    <a:pt x="4425" y="969"/>
                    <a:pt x="2759" y="2206"/>
                    <a:pt x="2263" y="4201"/>
                  </a:cubicBezTo>
                  <a:cubicBezTo>
                    <a:pt x="1958" y="5406"/>
                    <a:pt x="2239" y="6702"/>
                    <a:pt x="2018" y="7927"/>
                  </a:cubicBezTo>
                  <a:cubicBezTo>
                    <a:pt x="1833" y="8948"/>
                    <a:pt x="890" y="9706"/>
                    <a:pt x="525" y="10686"/>
                  </a:cubicBezTo>
                  <a:cubicBezTo>
                    <a:pt x="0" y="12084"/>
                    <a:pt x="281" y="13672"/>
                    <a:pt x="1547" y="14543"/>
                  </a:cubicBezTo>
                  <a:cubicBezTo>
                    <a:pt x="2147" y="14955"/>
                    <a:pt x="2891" y="15059"/>
                    <a:pt x="3617" y="15059"/>
                  </a:cubicBezTo>
                  <a:cubicBezTo>
                    <a:pt x="3881" y="15059"/>
                    <a:pt x="4143" y="15045"/>
                    <a:pt x="4394" y="15027"/>
                  </a:cubicBezTo>
                  <a:cubicBezTo>
                    <a:pt x="4762" y="14999"/>
                    <a:pt x="5122" y="14970"/>
                    <a:pt x="5482" y="14970"/>
                  </a:cubicBezTo>
                  <a:cubicBezTo>
                    <a:pt x="5823" y="14970"/>
                    <a:pt x="6163" y="14997"/>
                    <a:pt x="6509" y="15075"/>
                  </a:cubicBezTo>
                  <a:cubicBezTo>
                    <a:pt x="7202" y="15230"/>
                    <a:pt x="7829" y="15672"/>
                    <a:pt x="8432" y="16031"/>
                  </a:cubicBezTo>
                  <a:cubicBezTo>
                    <a:pt x="9891" y="16901"/>
                    <a:pt x="11654" y="17731"/>
                    <a:pt x="13399" y="17731"/>
                  </a:cubicBezTo>
                  <a:cubicBezTo>
                    <a:pt x="13869" y="17731"/>
                    <a:pt x="14337" y="17671"/>
                    <a:pt x="14798" y="17536"/>
                  </a:cubicBezTo>
                  <a:cubicBezTo>
                    <a:pt x="15466" y="17338"/>
                    <a:pt x="16262" y="17034"/>
                    <a:pt x="16631" y="16419"/>
                  </a:cubicBezTo>
                  <a:cubicBezTo>
                    <a:pt x="17097" y="15667"/>
                    <a:pt x="17079" y="14405"/>
                    <a:pt x="17157" y="13558"/>
                  </a:cubicBezTo>
                  <a:cubicBezTo>
                    <a:pt x="17390" y="11001"/>
                    <a:pt x="18112" y="8501"/>
                    <a:pt x="17175" y="6004"/>
                  </a:cubicBezTo>
                  <a:cubicBezTo>
                    <a:pt x="16786" y="4976"/>
                    <a:pt x="16124" y="4027"/>
                    <a:pt x="15276" y="3328"/>
                  </a:cubicBezTo>
                  <a:cubicBezTo>
                    <a:pt x="14146" y="2407"/>
                    <a:pt x="12711" y="2019"/>
                    <a:pt x="11621" y="1015"/>
                  </a:cubicBezTo>
                  <a:lnTo>
                    <a:pt x="11621" y="1015"/>
                  </a:lnTo>
                  <a:cubicBezTo>
                    <a:pt x="11615" y="1009"/>
                    <a:pt x="11610" y="1004"/>
                    <a:pt x="11604" y="999"/>
                  </a:cubicBezTo>
                  <a:lnTo>
                    <a:pt x="11604" y="999"/>
                  </a:lnTo>
                  <a:cubicBezTo>
                    <a:pt x="11604" y="999"/>
                    <a:pt x="11604" y="999"/>
                    <a:pt x="11604" y="999"/>
                  </a:cubicBezTo>
                  <a:cubicBezTo>
                    <a:pt x="11598" y="994"/>
                    <a:pt x="11592" y="988"/>
                    <a:pt x="11586" y="984"/>
                  </a:cubicBezTo>
                  <a:lnTo>
                    <a:pt x="11586" y="984"/>
                  </a:lnTo>
                  <a:cubicBezTo>
                    <a:pt x="10773" y="263"/>
                    <a:pt x="9774" y="1"/>
                    <a:pt x="8746"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8" name="Google Shape;558;p36"/>
            <p:cNvSpPr/>
            <p:nvPr/>
          </p:nvSpPr>
          <p:spPr>
            <a:xfrm>
              <a:off x="3813000" y="3298525"/>
              <a:ext cx="548375" cy="560550"/>
            </a:xfrm>
            <a:custGeom>
              <a:avLst/>
              <a:gdLst/>
              <a:ahLst/>
              <a:cxnLst/>
              <a:rect l="l" t="t" r="r" b="b"/>
              <a:pathLst>
                <a:path w="21935" h="22422" extrusionOk="0">
                  <a:moveTo>
                    <a:pt x="10194" y="190"/>
                  </a:moveTo>
                  <a:cubicBezTo>
                    <a:pt x="11607" y="190"/>
                    <a:pt x="12972" y="562"/>
                    <a:pt x="13770" y="1716"/>
                  </a:cubicBezTo>
                  <a:lnTo>
                    <a:pt x="13770" y="1716"/>
                  </a:lnTo>
                  <a:cubicBezTo>
                    <a:pt x="13770" y="1716"/>
                    <a:pt x="13771" y="1717"/>
                    <a:pt x="13771" y="1717"/>
                  </a:cubicBezTo>
                  <a:cubicBezTo>
                    <a:pt x="13771" y="1717"/>
                    <a:pt x="13771" y="1717"/>
                    <a:pt x="13771" y="1717"/>
                  </a:cubicBezTo>
                  <a:lnTo>
                    <a:pt x="13771" y="1717"/>
                  </a:lnTo>
                  <a:cubicBezTo>
                    <a:pt x="13771" y="1717"/>
                    <a:pt x="13771" y="1717"/>
                    <a:pt x="13771" y="1717"/>
                  </a:cubicBezTo>
                  <a:lnTo>
                    <a:pt x="13771" y="1717"/>
                  </a:lnTo>
                  <a:cubicBezTo>
                    <a:pt x="14953" y="3478"/>
                    <a:pt x="16656" y="3616"/>
                    <a:pt x="18465" y="4393"/>
                  </a:cubicBezTo>
                  <a:cubicBezTo>
                    <a:pt x="20771" y="5377"/>
                    <a:pt x="21874" y="7898"/>
                    <a:pt x="21659" y="10286"/>
                  </a:cubicBezTo>
                  <a:cubicBezTo>
                    <a:pt x="21541" y="11565"/>
                    <a:pt x="21058" y="12794"/>
                    <a:pt x="20777" y="14043"/>
                  </a:cubicBezTo>
                  <a:cubicBezTo>
                    <a:pt x="20496" y="15285"/>
                    <a:pt x="20532" y="16592"/>
                    <a:pt x="20628" y="17854"/>
                  </a:cubicBezTo>
                  <a:cubicBezTo>
                    <a:pt x="20656" y="18254"/>
                    <a:pt x="20716" y="18648"/>
                    <a:pt x="20800" y="19042"/>
                  </a:cubicBezTo>
                  <a:cubicBezTo>
                    <a:pt x="20956" y="19753"/>
                    <a:pt x="20592" y="20104"/>
                    <a:pt x="20132" y="20605"/>
                  </a:cubicBezTo>
                  <a:cubicBezTo>
                    <a:pt x="19259" y="21561"/>
                    <a:pt x="18005" y="22016"/>
                    <a:pt x="16745" y="22159"/>
                  </a:cubicBezTo>
                  <a:cubicBezTo>
                    <a:pt x="16528" y="22183"/>
                    <a:pt x="16311" y="22194"/>
                    <a:pt x="16095" y="22194"/>
                  </a:cubicBezTo>
                  <a:cubicBezTo>
                    <a:pt x="15014" y="22194"/>
                    <a:pt x="13939" y="21910"/>
                    <a:pt x="12960" y="21478"/>
                  </a:cubicBezTo>
                  <a:cubicBezTo>
                    <a:pt x="11825" y="20982"/>
                    <a:pt x="10982" y="20122"/>
                    <a:pt x="10022" y="19381"/>
                  </a:cubicBezTo>
                  <a:cubicBezTo>
                    <a:pt x="9281" y="18814"/>
                    <a:pt x="8462" y="18342"/>
                    <a:pt x="7506" y="18271"/>
                  </a:cubicBezTo>
                  <a:cubicBezTo>
                    <a:pt x="7319" y="18256"/>
                    <a:pt x="7131" y="18250"/>
                    <a:pt x="6944" y="18250"/>
                  </a:cubicBezTo>
                  <a:cubicBezTo>
                    <a:pt x="6045" y="18250"/>
                    <a:pt x="5146" y="18389"/>
                    <a:pt x="4253" y="18389"/>
                  </a:cubicBezTo>
                  <a:cubicBezTo>
                    <a:pt x="3819" y="18389"/>
                    <a:pt x="3387" y="18357"/>
                    <a:pt x="2956" y="18259"/>
                  </a:cubicBezTo>
                  <a:cubicBezTo>
                    <a:pt x="544" y="17716"/>
                    <a:pt x="25" y="15029"/>
                    <a:pt x="1070" y="13088"/>
                  </a:cubicBezTo>
                  <a:cubicBezTo>
                    <a:pt x="1530" y="12234"/>
                    <a:pt x="2514" y="11755"/>
                    <a:pt x="2867" y="10831"/>
                  </a:cubicBezTo>
                  <a:cubicBezTo>
                    <a:pt x="3314" y="9666"/>
                    <a:pt x="3303" y="8364"/>
                    <a:pt x="3171" y="7140"/>
                  </a:cubicBezTo>
                  <a:cubicBezTo>
                    <a:pt x="3010" y="5611"/>
                    <a:pt x="2831" y="4172"/>
                    <a:pt x="3672" y="2786"/>
                  </a:cubicBezTo>
                  <a:cubicBezTo>
                    <a:pt x="4378" y="1628"/>
                    <a:pt x="5739" y="1042"/>
                    <a:pt x="6987" y="691"/>
                  </a:cubicBezTo>
                  <a:cubicBezTo>
                    <a:pt x="7913" y="426"/>
                    <a:pt x="9069" y="190"/>
                    <a:pt x="10194" y="190"/>
                  </a:cubicBezTo>
                  <a:close/>
                  <a:moveTo>
                    <a:pt x="10171" y="0"/>
                  </a:moveTo>
                  <a:cubicBezTo>
                    <a:pt x="9948" y="0"/>
                    <a:pt x="9726" y="8"/>
                    <a:pt x="9507" y="21"/>
                  </a:cubicBezTo>
                  <a:cubicBezTo>
                    <a:pt x="7829" y="123"/>
                    <a:pt x="5847" y="523"/>
                    <a:pt x="4496" y="1587"/>
                  </a:cubicBezTo>
                  <a:cubicBezTo>
                    <a:pt x="2569" y="3109"/>
                    <a:pt x="2741" y="5223"/>
                    <a:pt x="2974" y="7444"/>
                  </a:cubicBezTo>
                  <a:cubicBezTo>
                    <a:pt x="3123" y="8872"/>
                    <a:pt x="3063" y="10490"/>
                    <a:pt x="2060" y="11595"/>
                  </a:cubicBezTo>
                  <a:cubicBezTo>
                    <a:pt x="1409" y="12311"/>
                    <a:pt x="842" y="12860"/>
                    <a:pt x="508" y="13792"/>
                  </a:cubicBezTo>
                  <a:cubicBezTo>
                    <a:pt x="0" y="15184"/>
                    <a:pt x="353" y="16784"/>
                    <a:pt x="1464" y="17769"/>
                  </a:cubicBezTo>
                  <a:cubicBezTo>
                    <a:pt x="2253" y="18465"/>
                    <a:pt x="3196" y="18631"/>
                    <a:pt x="4185" y="18631"/>
                  </a:cubicBezTo>
                  <a:cubicBezTo>
                    <a:pt x="5083" y="18631"/>
                    <a:pt x="6019" y="18494"/>
                    <a:pt x="6909" y="18494"/>
                  </a:cubicBezTo>
                  <a:cubicBezTo>
                    <a:pt x="7315" y="18494"/>
                    <a:pt x="7713" y="18523"/>
                    <a:pt x="8092" y="18606"/>
                  </a:cubicBezTo>
                  <a:cubicBezTo>
                    <a:pt x="9286" y="18868"/>
                    <a:pt x="10194" y="19836"/>
                    <a:pt x="11102" y="20583"/>
                  </a:cubicBezTo>
                  <a:cubicBezTo>
                    <a:pt x="11956" y="21281"/>
                    <a:pt x="12930" y="21776"/>
                    <a:pt x="13980" y="22105"/>
                  </a:cubicBezTo>
                  <a:cubicBezTo>
                    <a:pt x="14650" y="22314"/>
                    <a:pt x="15356" y="22421"/>
                    <a:pt x="16061" y="22421"/>
                  </a:cubicBezTo>
                  <a:cubicBezTo>
                    <a:pt x="17304" y="22421"/>
                    <a:pt x="18543" y="22088"/>
                    <a:pt x="19576" y="21394"/>
                  </a:cubicBezTo>
                  <a:cubicBezTo>
                    <a:pt x="20090" y="21048"/>
                    <a:pt x="20807" y="20445"/>
                    <a:pt x="21022" y="19842"/>
                  </a:cubicBezTo>
                  <a:cubicBezTo>
                    <a:pt x="21284" y="19095"/>
                    <a:pt x="20865" y="18044"/>
                    <a:pt x="20818" y="17273"/>
                  </a:cubicBezTo>
                  <a:cubicBezTo>
                    <a:pt x="20735" y="15781"/>
                    <a:pt x="20896" y="14384"/>
                    <a:pt x="21290" y="12945"/>
                  </a:cubicBezTo>
                  <a:cubicBezTo>
                    <a:pt x="21612" y="11755"/>
                    <a:pt x="21929" y="10603"/>
                    <a:pt x="21935" y="9362"/>
                  </a:cubicBezTo>
                  <a:cubicBezTo>
                    <a:pt x="21935" y="7504"/>
                    <a:pt x="20926" y="5807"/>
                    <a:pt x="19474" y="4715"/>
                  </a:cubicBezTo>
                  <a:cubicBezTo>
                    <a:pt x="18746" y="4166"/>
                    <a:pt x="17910" y="3951"/>
                    <a:pt x="17050" y="3693"/>
                  </a:cubicBezTo>
                  <a:cubicBezTo>
                    <a:pt x="15773" y="3307"/>
                    <a:pt x="14729" y="2734"/>
                    <a:pt x="13971" y="1608"/>
                  </a:cubicBezTo>
                  <a:lnTo>
                    <a:pt x="13971" y="1608"/>
                  </a:lnTo>
                  <a:cubicBezTo>
                    <a:pt x="13971" y="1606"/>
                    <a:pt x="13970" y="1605"/>
                    <a:pt x="13969" y="1604"/>
                  </a:cubicBezTo>
                  <a:lnTo>
                    <a:pt x="13969" y="1604"/>
                  </a:lnTo>
                  <a:cubicBezTo>
                    <a:pt x="13969" y="1604"/>
                    <a:pt x="13969" y="1604"/>
                    <a:pt x="13969" y="1604"/>
                  </a:cubicBezTo>
                  <a:cubicBezTo>
                    <a:pt x="13094" y="335"/>
                    <a:pt x="11624" y="0"/>
                    <a:pt x="10171"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9" name="Google Shape;559;p36"/>
            <p:cNvSpPr/>
            <p:nvPr/>
          </p:nvSpPr>
          <p:spPr>
            <a:xfrm>
              <a:off x="3732675" y="3229850"/>
              <a:ext cx="698150" cy="698625"/>
            </a:xfrm>
            <a:custGeom>
              <a:avLst/>
              <a:gdLst/>
              <a:ahLst/>
              <a:cxnLst/>
              <a:rect l="l" t="t" r="r" b="b"/>
              <a:pathLst>
                <a:path w="27926" h="27945" extrusionOk="0">
                  <a:moveTo>
                    <a:pt x="12536" y="267"/>
                  </a:moveTo>
                  <a:cubicBezTo>
                    <a:pt x="14465" y="267"/>
                    <a:pt x="16398" y="733"/>
                    <a:pt x="17276" y="2488"/>
                  </a:cubicBezTo>
                  <a:cubicBezTo>
                    <a:pt x="18100" y="4172"/>
                    <a:pt x="19433" y="4858"/>
                    <a:pt x="21218" y="5186"/>
                  </a:cubicBezTo>
                  <a:cubicBezTo>
                    <a:pt x="22149" y="5360"/>
                    <a:pt x="23034" y="5461"/>
                    <a:pt x="23899" y="5861"/>
                  </a:cubicBezTo>
                  <a:cubicBezTo>
                    <a:pt x="24927" y="6333"/>
                    <a:pt x="25787" y="7115"/>
                    <a:pt x="26402" y="8047"/>
                  </a:cubicBezTo>
                  <a:cubicBezTo>
                    <a:pt x="27925" y="10353"/>
                    <a:pt x="26915" y="12903"/>
                    <a:pt x="26062" y="15219"/>
                  </a:cubicBezTo>
                  <a:cubicBezTo>
                    <a:pt x="25285" y="17321"/>
                    <a:pt x="25189" y="19626"/>
                    <a:pt x="26013" y="21740"/>
                  </a:cubicBezTo>
                  <a:cubicBezTo>
                    <a:pt x="26151" y="22098"/>
                    <a:pt x="26360" y="22409"/>
                    <a:pt x="26557" y="22732"/>
                  </a:cubicBezTo>
                  <a:cubicBezTo>
                    <a:pt x="26958" y="23388"/>
                    <a:pt x="26707" y="23920"/>
                    <a:pt x="26385" y="24542"/>
                  </a:cubicBezTo>
                  <a:cubicBezTo>
                    <a:pt x="25876" y="25521"/>
                    <a:pt x="25004" y="26249"/>
                    <a:pt x="24067" y="26786"/>
                  </a:cubicBezTo>
                  <a:cubicBezTo>
                    <a:pt x="22947" y="27431"/>
                    <a:pt x="21664" y="27733"/>
                    <a:pt x="20379" y="27733"/>
                  </a:cubicBezTo>
                  <a:cubicBezTo>
                    <a:pt x="19390" y="27733"/>
                    <a:pt x="18399" y="27554"/>
                    <a:pt x="17480" y="27216"/>
                  </a:cubicBezTo>
                  <a:cubicBezTo>
                    <a:pt x="15324" y="26428"/>
                    <a:pt x="14153" y="24452"/>
                    <a:pt x="12345" y="23186"/>
                  </a:cubicBezTo>
                  <a:cubicBezTo>
                    <a:pt x="11385" y="22513"/>
                    <a:pt x="10322" y="22338"/>
                    <a:pt x="9227" y="22338"/>
                  </a:cubicBezTo>
                  <a:cubicBezTo>
                    <a:pt x="8043" y="22338"/>
                    <a:pt x="6821" y="22542"/>
                    <a:pt x="5650" y="22542"/>
                  </a:cubicBezTo>
                  <a:cubicBezTo>
                    <a:pt x="5600" y="22542"/>
                    <a:pt x="5551" y="22542"/>
                    <a:pt x="5501" y="22541"/>
                  </a:cubicBezTo>
                  <a:cubicBezTo>
                    <a:pt x="1899" y="22481"/>
                    <a:pt x="0" y="18468"/>
                    <a:pt x="2359" y="15698"/>
                  </a:cubicBezTo>
                  <a:cubicBezTo>
                    <a:pt x="2795" y="15190"/>
                    <a:pt x="3357" y="14796"/>
                    <a:pt x="3823" y="14317"/>
                  </a:cubicBezTo>
                  <a:cubicBezTo>
                    <a:pt x="4313" y="13810"/>
                    <a:pt x="4564" y="13189"/>
                    <a:pt x="4724" y="12520"/>
                  </a:cubicBezTo>
                  <a:cubicBezTo>
                    <a:pt x="5101" y="10979"/>
                    <a:pt x="4867" y="9325"/>
                    <a:pt x="4605" y="7790"/>
                  </a:cubicBezTo>
                  <a:cubicBezTo>
                    <a:pt x="4264" y="5825"/>
                    <a:pt x="4175" y="3742"/>
                    <a:pt x="5667" y="2207"/>
                  </a:cubicBezTo>
                  <a:cubicBezTo>
                    <a:pt x="6689" y="1156"/>
                    <a:pt x="8247" y="762"/>
                    <a:pt x="9639" y="535"/>
                  </a:cubicBezTo>
                  <a:cubicBezTo>
                    <a:pt x="10500" y="397"/>
                    <a:pt x="11517" y="267"/>
                    <a:pt x="12536" y="267"/>
                  </a:cubicBezTo>
                  <a:close/>
                  <a:moveTo>
                    <a:pt x="12449" y="1"/>
                  </a:moveTo>
                  <a:cubicBezTo>
                    <a:pt x="10941" y="1"/>
                    <a:pt x="9403" y="289"/>
                    <a:pt x="8235" y="594"/>
                  </a:cubicBezTo>
                  <a:cubicBezTo>
                    <a:pt x="6480" y="1060"/>
                    <a:pt x="5041" y="2088"/>
                    <a:pt x="4413" y="3832"/>
                  </a:cubicBezTo>
                  <a:cubicBezTo>
                    <a:pt x="4055" y="4817"/>
                    <a:pt x="4091" y="5933"/>
                    <a:pt x="4241" y="6955"/>
                  </a:cubicBezTo>
                  <a:cubicBezTo>
                    <a:pt x="4449" y="8394"/>
                    <a:pt x="4713" y="9767"/>
                    <a:pt x="4647" y="11230"/>
                  </a:cubicBezTo>
                  <a:cubicBezTo>
                    <a:pt x="4581" y="12777"/>
                    <a:pt x="4073" y="13834"/>
                    <a:pt x="2927" y="14849"/>
                  </a:cubicBezTo>
                  <a:cubicBezTo>
                    <a:pt x="2216" y="15477"/>
                    <a:pt x="1678" y="16115"/>
                    <a:pt x="1332" y="17005"/>
                  </a:cubicBezTo>
                  <a:cubicBezTo>
                    <a:pt x="758" y="18468"/>
                    <a:pt x="1111" y="20141"/>
                    <a:pt x="2108" y="21323"/>
                  </a:cubicBezTo>
                  <a:cubicBezTo>
                    <a:pt x="3073" y="22472"/>
                    <a:pt x="4472" y="22752"/>
                    <a:pt x="5884" y="22752"/>
                  </a:cubicBezTo>
                  <a:cubicBezTo>
                    <a:pt x="6519" y="22752"/>
                    <a:pt x="7157" y="22695"/>
                    <a:pt x="7758" y="22636"/>
                  </a:cubicBezTo>
                  <a:cubicBezTo>
                    <a:pt x="8220" y="22591"/>
                    <a:pt x="8680" y="22558"/>
                    <a:pt x="9134" y="22558"/>
                  </a:cubicBezTo>
                  <a:cubicBezTo>
                    <a:pt x="10054" y="22558"/>
                    <a:pt x="10953" y="22692"/>
                    <a:pt x="11813" y="23132"/>
                  </a:cubicBezTo>
                  <a:cubicBezTo>
                    <a:pt x="12822" y="23646"/>
                    <a:pt x="13599" y="24565"/>
                    <a:pt x="14387" y="25359"/>
                  </a:cubicBezTo>
                  <a:cubicBezTo>
                    <a:pt x="16044" y="27028"/>
                    <a:pt x="18185" y="27944"/>
                    <a:pt x="20387" y="27944"/>
                  </a:cubicBezTo>
                  <a:cubicBezTo>
                    <a:pt x="21589" y="27944"/>
                    <a:pt x="22808" y="27671"/>
                    <a:pt x="23977" y="27097"/>
                  </a:cubicBezTo>
                  <a:cubicBezTo>
                    <a:pt x="25345" y="26422"/>
                    <a:pt x="26587" y="25174"/>
                    <a:pt x="26994" y="23675"/>
                  </a:cubicBezTo>
                  <a:cubicBezTo>
                    <a:pt x="27143" y="23145"/>
                    <a:pt x="26784" y="22654"/>
                    <a:pt x="26515" y="22230"/>
                  </a:cubicBezTo>
                  <a:cubicBezTo>
                    <a:pt x="25859" y="21185"/>
                    <a:pt x="25715" y="19835"/>
                    <a:pt x="25661" y="18630"/>
                  </a:cubicBezTo>
                  <a:cubicBezTo>
                    <a:pt x="25560" y="16307"/>
                    <a:pt x="26862" y="14330"/>
                    <a:pt x="27322" y="12115"/>
                  </a:cubicBezTo>
                  <a:cubicBezTo>
                    <a:pt x="27674" y="10400"/>
                    <a:pt x="27244" y="8698"/>
                    <a:pt x="26162" y="7330"/>
                  </a:cubicBezTo>
                  <a:cubicBezTo>
                    <a:pt x="25202" y="6112"/>
                    <a:pt x="23733" y="5365"/>
                    <a:pt x="22215" y="5122"/>
                  </a:cubicBezTo>
                  <a:cubicBezTo>
                    <a:pt x="20174" y="4792"/>
                    <a:pt x="18461" y="4381"/>
                    <a:pt x="17476" y="2372"/>
                  </a:cubicBezTo>
                  <a:lnTo>
                    <a:pt x="17476" y="2372"/>
                  </a:lnTo>
                  <a:cubicBezTo>
                    <a:pt x="17475" y="2371"/>
                    <a:pt x="17475" y="2370"/>
                    <a:pt x="17474" y="2369"/>
                  </a:cubicBezTo>
                  <a:lnTo>
                    <a:pt x="17474" y="2369"/>
                  </a:lnTo>
                  <a:cubicBezTo>
                    <a:pt x="17474" y="2369"/>
                    <a:pt x="17474" y="2369"/>
                    <a:pt x="17474" y="2369"/>
                  </a:cubicBezTo>
                  <a:cubicBezTo>
                    <a:pt x="17474" y="2368"/>
                    <a:pt x="17474" y="2368"/>
                    <a:pt x="17474" y="2368"/>
                  </a:cubicBezTo>
                  <a:lnTo>
                    <a:pt x="17474" y="2368"/>
                  </a:lnTo>
                  <a:cubicBezTo>
                    <a:pt x="16562" y="552"/>
                    <a:pt x="14534" y="1"/>
                    <a:pt x="12449"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0" name="Google Shape;560;p36"/>
            <p:cNvSpPr/>
            <p:nvPr/>
          </p:nvSpPr>
          <p:spPr>
            <a:xfrm>
              <a:off x="3685800" y="3158075"/>
              <a:ext cx="805175" cy="847900"/>
            </a:xfrm>
            <a:custGeom>
              <a:avLst/>
              <a:gdLst/>
              <a:ahLst/>
              <a:cxnLst/>
              <a:rect l="l" t="t" r="r" b="b"/>
              <a:pathLst>
                <a:path w="32207" h="33916" extrusionOk="0">
                  <a:moveTo>
                    <a:pt x="12740" y="665"/>
                  </a:moveTo>
                  <a:cubicBezTo>
                    <a:pt x="13388" y="665"/>
                    <a:pt x="14015" y="694"/>
                    <a:pt x="14595" y="736"/>
                  </a:cubicBezTo>
                  <a:cubicBezTo>
                    <a:pt x="16464" y="880"/>
                    <a:pt x="18471" y="1519"/>
                    <a:pt x="19212" y="3412"/>
                  </a:cubicBezTo>
                  <a:cubicBezTo>
                    <a:pt x="19839" y="5042"/>
                    <a:pt x="20865" y="6141"/>
                    <a:pt x="22585" y="6571"/>
                  </a:cubicBezTo>
                  <a:cubicBezTo>
                    <a:pt x="24377" y="7018"/>
                    <a:pt x="26187" y="6775"/>
                    <a:pt x="27894" y="7591"/>
                  </a:cubicBezTo>
                  <a:cubicBezTo>
                    <a:pt x="29901" y="8542"/>
                    <a:pt x="31179" y="10416"/>
                    <a:pt x="31155" y="12651"/>
                  </a:cubicBezTo>
                  <a:cubicBezTo>
                    <a:pt x="31132" y="14889"/>
                    <a:pt x="29650" y="16836"/>
                    <a:pt x="29005" y="18914"/>
                  </a:cubicBezTo>
                  <a:cubicBezTo>
                    <a:pt x="28390" y="20928"/>
                    <a:pt x="28725" y="23298"/>
                    <a:pt x="29740" y="25120"/>
                  </a:cubicBezTo>
                  <a:cubicBezTo>
                    <a:pt x="30151" y="25859"/>
                    <a:pt x="31019" y="26367"/>
                    <a:pt x="31298" y="27162"/>
                  </a:cubicBezTo>
                  <a:cubicBezTo>
                    <a:pt x="31628" y="28105"/>
                    <a:pt x="30677" y="29503"/>
                    <a:pt x="30116" y="30208"/>
                  </a:cubicBezTo>
                  <a:cubicBezTo>
                    <a:pt x="28538" y="32195"/>
                    <a:pt x="25987" y="33224"/>
                    <a:pt x="23459" y="33224"/>
                  </a:cubicBezTo>
                  <a:cubicBezTo>
                    <a:pt x="21892" y="33224"/>
                    <a:pt x="20334" y="32829"/>
                    <a:pt x="19021" y="32022"/>
                  </a:cubicBezTo>
                  <a:cubicBezTo>
                    <a:pt x="17241" y="30930"/>
                    <a:pt x="16160" y="29013"/>
                    <a:pt x="14559" y="27700"/>
                  </a:cubicBezTo>
                  <a:cubicBezTo>
                    <a:pt x="13252" y="26620"/>
                    <a:pt x="11739" y="26320"/>
                    <a:pt x="10162" y="26320"/>
                  </a:cubicBezTo>
                  <a:cubicBezTo>
                    <a:pt x="9514" y="26320"/>
                    <a:pt x="8855" y="26371"/>
                    <a:pt x="8194" y="26438"/>
                  </a:cubicBezTo>
                  <a:cubicBezTo>
                    <a:pt x="7569" y="26502"/>
                    <a:pt x="6936" y="26550"/>
                    <a:pt x="6315" y="26550"/>
                  </a:cubicBezTo>
                  <a:cubicBezTo>
                    <a:pt x="4465" y="26550"/>
                    <a:pt x="2720" y="26121"/>
                    <a:pt x="1607" y="24373"/>
                  </a:cubicBezTo>
                  <a:cubicBezTo>
                    <a:pt x="389" y="22468"/>
                    <a:pt x="985" y="20104"/>
                    <a:pt x="2592" y="18657"/>
                  </a:cubicBezTo>
                  <a:cubicBezTo>
                    <a:pt x="3297" y="18025"/>
                    <a:pt x="4038" y="17494"/>
                    <a:pt x="4598" y="16717"/>
                  </a:cubicBezTo>
                  <a:cubicBezTo>
                    <a:pt x="5249" y="15804"/>
                    <a:pt x="5369" y="14578"/>
                    <a:pt x="5428" y="13498"/>
                  </a:cubicBezTo>
                  <a:cubicBezTo>
                    <a:pt x="5560" y="10924"/>
                    <a:pt x="4581" y="8517"/>
                    <a:pt x="4617" y="5962"/>
                  </a:cubicBezTo>
                  <a:cubicBezTo>
                    <a:pt x="4688" y="1583"/>
                    <a:pt x="9049" y="665"/>
                    <a:pt x="12740" y="665"/>
                  </a:cubicBezTo>
                  <a:close/>
                  <a:moveTo>
                    <a:pt x="13254" y="0"/>
                  </a:moveTo>
                  <a:cubicBezTo>
                    <a:pt x="12514" y="0"/>
                    <a:pt x="11788" y="40"/>
                    <a:pt x="11119" y="86"/>
                  </a:cubicBezTo>
                  <a:cubicBezTo>
                    <a:pt x="9316" y="205"/>
                    <a:pt x="7465" y="540"/>
                    <a:pt x="5978" y="1621"/>
                  </a:cubicBezTo>
                  <a:cubicBezTo>
                    <a:pt x="4228" y="2892"/>
                    <a:pt x="3798" y="5132"/>
                    <a:pt x="3978" y="7169"/>
                  </a:cubicBezTo>
                  <a:cubicBezTo>
                    <a:pt x="4079" y="8302"/>
                    <a:pt x="4372" y="9413"/>
                    <a:pt x="4575" y="10537"/>
                  </a:cubicBezTo>
                  <a:cubicBezTo>
                    <a:pt x="4826" y="11951"/>
                    <a:pt x="4849" y="13462"/>
                    <a:pt x="4587" y="14884"/>
                  </a:cubicBezTo>
                  <a:cubicBezTo>
                    <a:pt x="4163" y="17194"/>
                    <a:pt x="1709" y="17959"/>
                    <a:pt x="741" y="19953"/>
                  </a:cubicBezTo>
                  <a:cubicBezTo>
                    <a:pt x="0" y="21482"/>
                    <a:pt x="180" y="23274"/>
                    <a:pt x="1009" y="24719"/>
                  </a:cubicBezTo>
                  <a:cubicBezTo>
                    <a:pt x="1965" y="26367"/>
                    <a:pt x="3733" y="27114"/>
                    <a:pt x="5554" y="27257"/>
                  </a:cubicBezTo>
                  <a:cubicBezTo>
                    <a:pt x="5785" y="27274"/>
                    <a:pt x="6016" y="27281"/>
                    <a:pt x="6248" y="27281"/>
                  </a:cubicBezTo>
                  <a:cubicBezTo>
                    <a:pt x="7625" y="27281"/>
                    <a:pt x="9001" y="27020"/>
                    <a:pt x="10348" y="27020"/>
                  </a:cubicBezTo>
                  <a:cubicBezTo>
                    <a:pt x="11445" y="27020"/>
                    <a:pt x="12521" y="27194"/>
                    <a:pt x="13562" y="27824"/>
                  </a:cubicBezTo>
                  <a:cubicBezTo>
                    <a:pt x="15330" y="28894"/>
                    <a:pt x="16405" y="30846"/>
                    <a:pt x="17999" y="32130"/>
                  </a:cubicBezTo>
                  <a:cubicBezTo>
                    <a:pt x="19519" y="33359"/>
                    <a:pt x="21397" y="33915"/>
                    <a:pt x="23295" y="33915"/>
                  </a:cubicBezTo>
                  <a:cubicBezTo>
                    <a:pt x="25058" y="33915"/>
                    <a:pt x="26839" y="33435"/>
                    <a:pt x="28367" y="32566"/>
                  </a:cubicBezTo>
                  <a:cubicBezTo>
                    <a:pt x="29793" y="31760"/>
                    <a:pt x="31066" y="30470"/>
                    <a:pt x="31663" y="28929"/>
                  </a:cubicBezTo>
                  <a:cubicBezTo>
                    <a:pt x="31920" y="28266"/>
                    <a:pt x="32207" y="27430"/>
                    <a:pt x="31871" y="26744"/>
                  </a:cubicBezTo>
                  <a:cubicBezTo>
                    <a:pt x="31466" y="25920"/>
                    <a:pt x="30666" y="25371"/>
                    <a:pt x="30217" y="24558"/>
                  </a:cubicBezTo>
                  <a:cubicBezTo>
                    <a:pt x="28916" y="22229"/>
                    <a:pt x="29346" y="19566"/>
                    <a:pt x="30385" y="17254"/>
                  </a:cubicBezTo>
                  <a:cubicBezTo>
                    <a:pt x="31203" y="15446"/>
                    <a:pt x="32129" y="13564"/>
                    <a:pt x="31771" y="11516"/>
                  </a:cubicBezTo>
                  <a:cubicBezTo>
                    <a:pt x="31322" y="8924"/>
                    <a:pt x="29233" y="7126"/>
                    <a:pt x="26778" y="6439"/>
                  </a:cubicBezTo>
                  <a:cubicBezTo>
                    <a:pt x="25542" y="6094"/>
                    <a:pt x="24222" y="6194"/>
                    <a:pt x="22968" y="5956"/>
                  </a:cubicBezTo>
                  <a:cubicBezTo>
                    <a:pt x="21410" y="5657"/>
                    <a:pt x="20437" y="4685"/>
                    <a:pt x="19876" y="3231"/>
                  </a:cubicBezTo>
                  <a:lnTo>
                    <a:pt x="19876" y="3231"/>
                  </a:lnTo>
                  <a:cubicBezTo>
                    <a:pt x="19876" y="3230"/>
                    <a:pt x="19876" y="3228"/>
                    <a:pt x="19875" y="3227"/>
                  </a:cubicBezTo>
                  <a:lnTo>
                    <a:pt x="19875" y="3227"/>
                  </a:lnTo>
                  <a:cubicBezTo>
                    <a:pt x="19875" y="3227"/>
                    <a:pt x="19875" y="3227"/>
                    <a:pt x="19875" y="3227"/>
                  </a:cubicBezTo>
                  <a:cubicBezTo>
                    <a:pt x="19874" y="3224"/>
                    <a:pt x="19872" y="3220"/>
                    <a:pt x="19871" y="3216"/>
                  </a:cubicBezTo>
                  <a:lnTo>
                    <a:pt x="19871" y="3216"/>
                  </a:lnTo>
                  <a:cubicBezTo>
                    <a:pt x="18805" y="524"/>
                    <a:pt x="15934" y="0"/>
                    <a:pt x="13254"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1" name="Google Shape;561;p36"/>
            <p:cNvSpPr/>
            <p:nvPr/>
          </p:nvSpPr>
          <p:spPr>
            <a:xfrm>
              <a:off x="3630700" y="3095075"/>
              <a:ext cx="936425" cy="977650"/>
            </a:xfrm>
            <a:custGeom>
              <a:avLst/>
              <a:gdLst/>
              <a:ahLst/>
              <a:cxnLst/>
              <a:rect l="l" t="t" r="r" b="b"/>
              <a:pathLst>
                <a:path w="37457" h="39106" extrusionOk="0">
                  <a:moveTo>
                    <a:pt x="13495" y="187"/>
                  </a:moveTo>
                  <a:cubicBezTo>
                    <a:pt x="14556" y="187"/>
                    <a:pt x="15617" y="256"/>
                    <a:pt x="16633" y="373"/>
                  </a:cubicBezTo>
                  <a:cubicBezTo>
                    <a:pt x="18902" y="629"/>
                    <a:pt x="21170" y="1548"/>
                    <a:pt x="21929" y="3890"/>
                  </a:cubicBezTo>
                  <a:cubicBezTo>
                    <a:pt x="22407" y="5406"/>
                    <a:pt x="23219" y="6655"/>
                    <a:pt x="24754" y="7222"/>
                  </a:cubicBezTo>
                  <a:cubicBezTo>
                    <a:pt x="26390" y="7825"/>
                    <a:pt x="28199" y="7479"/>
                    <a:pt x="29890" y="7718"/>
                  </a:cubicBezTo>
                  <a:cubicBezTo>
                    <a:pt x="31831" y="7986"/>
                    <a:pt x="33724" y="8984"/>
                    <a:pt x="34899" y="10566"/>
                  </a:cubicBezTo>
                  <a:cubicBezTo>
                    <a:pt x="36351" y="12512"/>
                    <a:pt x="35993" y="14973"/>
                    <a:pt x="35050" y="17045"/>
                  </a:cubicBezTo>
                  <a:cubicBezTo>
                    <a:pt x="34219" y="18854"/>
                    <a:pt x="33091" y="20502"/>
                    <a:pt x="32815" y="22522"/>
                  </a:cubicBezTo>
                  <a:cubicBezTo>
                    <a:pt x="32565" y="24391"/>
                    <a:pt x="33132" y="26648"/>
                    <a:pt x="34333" y="28117"/>
                  </a:cubicBezTo>
                  <a:cubicBezTo>
                    <a:pt x="34894" y="28804"/>
                    <a:pt x="35623" y="29288"/>
                    <a:pt x="36232" y="29920"/>
                  </a:cubicBezTo>
                  <a:cubicBezTo>
                    <a:pt x="37074" y="30786"/>
                    <a:pt x="36674" y="32094"/>
                    <a:pt x="36297" y="33079"/>
                  </a:cubicBezTo>
                  <a:cubicBezTo>
                    <a:pt x="35587" y="34919"/>
                    <a:pt x="34058" y="36352"/>
                    <a:pt x="32398" y="37331"/>
                  </a:cubicBezTo>
                  <a:cubicBezTo>
                    <a:pt x="30729" y="38321"/>
                    <a:pt x="28789" y="38855"/>
                    <a:pt x="26870" y="38855"/>
                  </a:cubicBezTo>
                  <a:cubicBezTo>
                    <a:pt x="24712" y="38855"/>
                    <a:pt x="22581" y="38180"/>
                    <a:pt x="20890" y="36717"/>
                  </a:cubicBezTo>
                  <a:cubicBezTo>
                    <a:pt x="19343" y="35391"/>
                    <a:pt x="18287" y="33599"/>
                    <a:pt x="16788" y="32219"/>
                  </a:cubicBezTo>
                  <a:cubicBezTo>
                    <a:pt x="15303" y="30851"/>
                    <a:pt x="13486" y="30377"/>
                    <a:pt x="11533" y="30377"/>
                  </a:cubicBezTo>
                  <a:cubicBezTo>
                    <a:pt x="11380" y="30377"/>
                    <a:pt x="11226" y="30380"/>
                    <a:pt x="11072" y="30386"/>
                  </a:cubicBezTo>
                  <a:cubicBezTo>
                    <a:pt x="9617" y="30442"/>
                    <a:pt x="8125" y="30712"/>
                    <a:pt x="6668" y="30712"/>
                  </a:cubicBezTo>
                  <a:cubicBezTo>
                    <a:pt x="5487" y="30712"/>
                    <a:pt x="4330" y="30535"/>
                    <a:pt x="3232" y="29926"/>
                  </a:cubicBezTo>
                  <a:cubicBezTo>
                    <a:pt x="1297" y="28858"/>
                    <a:pt x="222" y="26588"/>
                    <a:pt x="562" y="24421"/>
                  </a:cubicBezTo>
                  <a:cubicBezTo>
                    <a:pt x="945" y="21979"/>
                    <a:pt x="3153" y="21083"/>
                    <a:pt x="4622" y="19410"/>
                  </a:cubicBezTo>
                  <a:cubicBezTo>
                    <a:pt x="6056" y="17774"/>
                    <a:pt x="5991" y="15075"/>
                    <a:pt x="5799" y="13057"/>
                  </a:cubicBezTo>
                  <a:cubicBezTo>
                    <a:pt x="5537" y="10315"/>
                    <a:pt x="4366" y="7729"/>
                    <a:pt x="4886" y="4935"/>
                  </a:cubicBezTo>
                  <a:cubicBezTo>
                    <a:pt x="5405" y="2098"/>
                    <a:pt x="7728" y="831"/>
                    <a:pt x="10362" y="414"/>
                  </a:cubicBezTo>
                  <a:cubicBezTo>
                    <a:pt x="11374" y="256"/>
                    <a:pt x="12434" y="187"/>
                    <a:pt x="13495" y="187"/>
                  </a:cubicBezTo>
                  <a:close/>
                  <a:moveTo>
                    <a:pt x="13728" y="1"/>
                  </a:moveTo>
                  <a:cubicBezTo>
                    <a:pt x="10623" y="1"/>
                    <a:pt x="6284" y="240"/>
                    <a:pt x="5029" y="3645"/>
                  </a:cubicBezTo>
                  <a:cubicBezTo>
                    <a:pt x="4187" y="5926"/>
                    <a:pt x="4581" y="8148"/>
                    <a:pt x="5095" y="10453"/>
                  </a:cubicBezTo>
                  <a:cubicBezTo>
                    <a:pt x="5669" y="13008"/>
                    <a:pt x="6163" y="16191"/>
                    <a:pt x="4892" y="18628"/>
                  </a:cubicBezTo>
                  <a:cubicBezTo>
                    <a:pt x="4384" y="19601"/>
                    <a:pt x="3393" y="20259"/>
                    <a:pt x="2557" y="20927"/>
                  </a:cubicBezTo>
                  <a:cubicBezTo>
                    <a:pt x="1750" y="21566"/>
                    <a:pt x="1118" y="22294"/>
                    <a:pt x="681" y="23238"/>
                  </a:cubicBezTo>
                  <a:cubicBezTo>
                    <a:pt x="0" y="24725"/>
                    <a:pt x="192" y="26439"/>
                    <a:pt x="920" y="27861"/>
                  </a:cubicBezTo>
                  <a:cubicBezTo>
                    <a:pt x="1709" y="29396"/>
                    <a:pt x="3232" y="30435"/>
                    <a:pt x="4892" y="30793"/>
                  </a:cubicBezTo>
                  <a:cubicBezTo>
                    <a:pt x="5513" y="30929"/>
                    <a:pt x="6138" y="30978"/>
                    <a:pt x="6767" y="30978"/>
                  </a:cubicBezTo>
                  <a:cubicBezTo>
                    <a:pt x="8471" y="30978"/>
                    <a:pt x="10197" y="30614"/>
                    <a:pt x="11906" y="30614"/>
                  </a:cubicBezTo>
                  <a:cubicBezTo>
                    <a:pt x="12168" y="30614"/>
                    <a:pt x="12430" y="30623"/>
                    <a:pt x="12691" y="30642"/>
                  </a:cubicBezTo>
                  <a:cubicBezTo>
                    <a:pt x="17397" y="31008"/>
                    <a:pt x="18841" y="36292"/>
                    <a:pt x="22705" y="38203"/>
                  </a:cubicBezTo>
                  <a:cubicBezTo>
                    <a:pt x="23962" y="38827"/>
                    <a:pt x="25338" y="39106"/>
                    <a:pt x="26725" y="39106"/>
                  </a:cubicBezTo>
                  <a:cubicBezTo>
                    <a:pt x="28818" y="39106"/>
                    <a:pt x="30935" y="38470"/>
                    <a:pt x="32702" y="37422"/>
                  </a:cubicBezTo>
                  <a:cubicBezTo>
                    <a:pt x="34130" y="36573"/>
                    <a:pt x="35348" y="35366"/>
                    <a:pt x="36153" y="33916"/>
                  </a:cubicBezTo>
                  <a:cubicBezTo>
                    <a:pt x="36763" y="32817"/>
                    <a:pt x="37456" y="30984"/>
                    <a:pt x="36506" y="29890"/>
                  </a:cubicBezTo>
                  <a:cubicBezTo>
                    <a:pt x="36112" y="29431"/>
                    <a:pt x="35616" y="29066"/>
                    <a:pt x="35157" y="28666"/>
                  </a:cubicBezTo>
                  <a:cubicBezTo>
                    <a:pt x="34392" y="27998"/>
                    <a:pt x="33885" y="27102"/>
                    <a:pt x="33521" y="26164"/>
                  </a:cubicBezTo>
                  <a:cubicBezTo>
                    <a:pt x="32762" y="24206"/>
                    <a:pt x="32900" y="22139"/>
                    <a:pt x="33706" y="20234"/>
                  </a:cubicBezTo>
                  <a:cubicBezTo>
                    <a:pt x="34907" y="17421"/>
                    <a:pt x="36936" y="14841"/>
                    <a:pt x="35742" y="11635"/>
                  </a:cubicBezTo>
                  <a:cubicBezTo>
                    <a:pt x="34846" y="9229"/>
                    <a:pt x="32165" y="7741"/>
                    <a:pt x="29723" y="7460"/>
                  </a:cubicBezTo>
                  <a:cubicBezTo>
                    <a:pt x="28265" y="7299"/>
                    <a:pt x="26802" y="7460"/>
                    <a:pt x="25357" y="7156"/>
                  </a:cubicBezTo>
                  <a:cubicBezTo>
                    <a:pt x="23615" y="6780"/>
                    <a:pt x="22666" y="5457"/>
                    <a:pt x="22153" y="3836"/>
                  </a:cubicBezTo>
                  <a:lnTo>
                    <a:pt x="22153" y="3836"/>
                  </a:lnTo>
                  <a:cubicBezTo>
                    <a:pt x="22152" y="3834"/>
                    <a:pt x="22151" y="3832"/>
                    <a:pt x="22151" y="3830"/>
                  </a:cubicBezTo>
                  <a:lnTo>
                    <a:pt x="22151" y="3830"/>
                  </a:lnTo>
                  <a:cubicBezTo>
                    <a:pt x="22151" y="3830"/>
                    <a:pt x="22151" y="3830"/>
                    <a:pt x="22151" y="3830"/>
                  </a:cubicBezTo>
                  <a:cubicBezTo>
                    <a:pt x="22150" y="3828"/>
                    <a:pt x="22150" y="3826"/>
                    <a:pt x="22149" y="3824"/>
                  </a:cubicBezTo>
                  <a:lnTo>
                    <a:pt x="22149" y="3824"/>
                  </a:lnTo>
                  <a:cubicBezTo>
                    <a:pt x="21035" y="389"/>
                    <a:pt x="17078" y="14"/>
                    <a:pt x="13987" y="1"/>
                  </a:cubicBezTo>
                  <a:cubicBezTo>
                    <a:pt x="13902" y="1"/>
                    <a:pt x="13816" y="1"/>
                    <a:pt x="13728"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2" name="Google Shape;562;p36"/>
            <p:cNvSpPr/>
            <p:nvPr/>
          </p:nvSpPr>
          <p:spPr>
            <a:xfrm>
              <a:off x="3548125" y="3023500"/>
              <a:ext cx="1088100" cy="1121525"/>
            </a:xfrm>
            <a:custGeom>
              <a:avLst/>
              <a:gdLst/>
              <a:ahLst/>
              <a:cxnLst/>
              <a:rect l="l" t="t" r="r" b="b"/>
              <a:pathLst>
                <a:path w="43524" h="44861" extrusionOk="0">
                  <a:moveTo>
                    <a:pt x="15317" y="308"/>
                  </a:moveTo>
                  <a:cubicBezTo>
                    <a:pt x="15563" y="308"/>
                    <a:pt x="15807" y="310"/>
                    <a:pt x="16047" y="315"/>
                  </a:cubicBezTo>
                  <a:cubicBezTo>
                    <a:pt x="19577" y="381"/>
                    <a:pt x="24396" y="673"/>
                    <a:pt x="25525" y="4769"/>
                  </a:cubicBezTo>
                  <a:cubicBezTo>
                    <a:pt x="25525" y="4769"/>
                    <a:pt x="25525" y="4769"/>
                    <a:pt x="25525" y="4769"/>
                  </a:cubicBezTo>
                  <a:lnTo>
                    <a:pt x="25525" y="4769"/>
                  </a:lnTo>
                  <a:cubicBezTo>
                    <a:pt x="25526" y="4771"/>
                    <a:pt x="25526" y="4772"/>
                    <a:pt x="25527" y="4774"/>
                  </a:cubicBezTo>
                  <a:lnTo>
                    <a:pt x="25527" y="4774"/>
                  </a:lnTo>
                  <a:cubicBezTo>
                    <a:pt x="25944" y="6326"/>
                    <a:pt x="26666" y="7757"/>
                    <a:pt x="28183" y="8460"/>
                  </a:cubicBezTo>
                  <a:cubicBezTo>
                    <a:pt x="29112" y="8890"/>
                    <a:pt x="30178" y="8978"/>
                    <a:pt x="31229" y="8978"/>
                  </a:cubicBezTo>
                  <a:cubicBezTo>
                    <a:pt x="31753" y="8978"/>
                    <a:pt x="32272" y="8956"/>
                    <a:pt x="32769" y="8944"/>
                  </a:cubicBezTo>
                  <a:cubicBezTo>
                    <a:pt x="32866" y="8942"/>
                    <a:pt x="32962" y="8941"/>
                    <a:pt x="33060" y="8941"/>
                  </a:cubicBezTo>
                  <a:cubicBezTo>
                    <a:pt x="36908" y="8941"/>
                    <a:pt x="41354" y="10800"/>
                    <a:pt x="41506" y="15220"/>
                  </a:cubicBezTo>
                  <a:cubicBezTo>
                    <a:pt x="41583" y="17448"/>
                    <a:pt x="40299" y="19395"/>
                    <a:pt x="39241" y="21246"/>
                  </a:cubicBezTo>
                  <a:cubicBezTo>
                    <a:pt x="38268" y="22960"/>
                    <a:pt x="37582" y="24715"/>
                    <a:pt x="37744" y="26722"/>
                  </a:cubicBezTo>
                  <a:cubicBezTo>
                    <a:pt x="37910" y="28759"/>
                    <a:pt x="38847" y="30718"/>
                    <a:pt x="40395" y="32067"/>
                  </a:cubicBezTo>
                  <a:cubicBezTo>
                    <a:pt x="41022" y="32610"/>
                    <a:pt x="41763" y="33011"/>
                    <a:pt x="42366" y="33596"/>
                  </a:cubicBezTo>
                  <a:cubicBezTo>
                    <a:pt x="43237" y="34431"/>
                    <a:pt x="43083" y="35668"/>
                    <a:pt x="42819" y="36737"/>
                  </a:cubicBezTo>
                  <a:cubicBezTo>
                    <a:pt x="41887" y="40535"/>
                    <a:pt x="38232" y="43138"/>
                    <a:pt x="34649" y="44160"/>
                  </a:cubicBezTo>
                  <a:cubicBezTo>
                    <a:pt x="33592" y="44460"/>
                    <a:pt x="32495" y="44615"/>
                    <a:pt x="31399" y="44615"/>
                  </a:cubicBezTo>
                  <a:cubicBezTo>
                    <a:pt x="30533" y="44615"/>
                    <a:pt x="29668" y="44519"/>
                    <a:pt x="28822" y="44321"/>
                  </a:cubicBezTo>
                  <a:cubicBezTo>
                    <a:pt x="26785" y="43849"/>
                    <a:pt x="25131" y="42642"/>
                    <a:pt x="23757" y="41102"/>
                  </a:cubicBezTo>
                  <a:cubicBezTo>
                    <a:pt x="22431" y="39615"/>
                    <a:pt x="21362" y="37913"/>
                    <a:pt x="19876" y="36564"/>
                  </a:cubicBezTo>
                  <a:cubicBezTo>
                    <a:pt x="18305" y="35142"/>
                    <a:pt x="16358" y="34599"/>
                    <a:pt x="14275" y="34569"/>
                  </a:cubicBezTo>
                  <a:cubicBezTo>
                    <a:pt x="14210" y="34568"/>
                    <a:pt x="14145" y="34568"/>
                    <a:pt x="14081" y="34568"/>
                  </a:cubicBezTo>
                  <a:cubicBezTo>
                    <a:pt x="12162" y="34568"/>
                    <a:pt x="10251" y="34978"/>
                    <a:pt x="8345" y="34978"/>
                  </a:cubicBezTo>
                  <a:cubicBezTo>
                    <a:pt x="7546" y="34978"/>
                    <a:pt x="6747" y="34906"/>
                    <a:pt x="5949" y="34701"/>
                  </a:cubicBezTo>
                  <a:cubicBezTo>
                    <a:pt x="3829" y="34158"/>
                    <a:pt x="2169" y="32378"/>
                    <a:pt x="1555" y="30317"/>
                  </a:cubicBezTo>
                  <a:cubicBezTo>
                    <a:pt x="902" y="28138"/>
                    <a:pt x="1817" y="25988"/>
                    <a:pt x="3477" y="24548"/>
                  </a:cubicBezTo>
                  <a:cubicBezTo>
                    <a:pt x="5095" y="23139"/>
                    <a:pt x="6690" y="22207"/>
                    <a:pt x="7305" y="20016"/>
                  </a:cubicBezTo>
                  <a:cubicBezTo>
                    <a:pt x="7902" y="17878"/>
                    <a:pt x="7687" y="15394"/>
                    <a:pt x="7257" y="13244"/>
                  </a:cubicBezTo>
                  <a:cubicBezTo>
                    <a:pt x="6743" y="10658"/>
                    <a:pt x="5866" y="8150"/>
                    <a:pt x="6320" y="5480"/>
                  </a:cubicBezTo>
                  <a:cubicBezTo>
                    <a:pt x="7095" y="939"/>
                    <a:pt x="11471" y="308"/>
                    <a:pt x="15317" y="308"/>
                  </a:cubicBezTo>
                  <a:close/>
                  <a:moveTo>
                    <a:pt x="14647" y="0"/>
                  </a:moveTo>
                  <a:cubicBezTo>
                    <a:pt x="12315" y="0"/>
                    <a:pt x="9921" y="336"/>
                    <a:pt x="8195" y="1706"/>
                  </a:cubicBezTo>
                  <a:cubicBezTo>
                    <a:pt x="4408" y="4705"/>
                    <a:pt x="6433" y="10013"/>
                    <a:pt x="7150" y="13895"/>
                  </a:cubicBezTo>
                  <a:cubicBezTo>
                    <a:pt x="7627" y="16486"/>
                    <a:pt x="7753" y="19997"/>
                    <a:pt x="5979" y="22136"/>
                  </a:cubicBezTo>
                  <a:cubicBezTo>
                    <a:pt x="4678" y="23701"/>
                    <a:pt x="2743" y="24459"/>
                    <a:pt x="1734" y="26316"/>
                  </a:cubicBezTo>
                  <a:cubicBezTo>
                    <a:pt x="1" y="29511"/>
                    <a:pt x="2085" y="33356"/>
                    <a:pt x="5196" y="34682"/>
                  </a:cubicBezTo>
                  <a:cubicBezTo>
                    <a:pt x="6181" y="35103"/>
                    <a:pt x="7242" y="35238"/>
                    <a:pt x="8318" y="35238"/>
                  </a:cubicBezTo>
                  <a:cubicBezTo>
                    <a:pt x="9658" y="35238"/>
                    <a:pt x="11022" y="35029"/>
                    <a:pt x="12297" y="34903"/>
                  </a:cubicBezTo>
                  <a:cubicBezTo>
                    <a:pt x="12868" y="34846"/>
                    <a:pt x="13434" y="34813"/>
                    <a:pt x="13990" y="34813"/>
                  </a:cubicBezTo>
                  <a:cubicBezTo>
                    <a:pt x="16075" y="34813"/>
                    <a:pt x="18036" y="35279"/>
                    <a:pt x="19714" y="36730"/>
                  </a:cubicBezTo>
                  <a:cubicBezTo>
                    <a:pt x="21219" y="38033"/>
                    <a:pt x="22293" y="39770"/>
                    <a:pt x="23596" y="41264"/>
                  </a:cubicBezTo>
                  <a:cubicBezTo>
                    <a:pt x="24790" y="42631"/>
                    <a:pt x="26212" y="43689"/>
                    <a:pt x="27926" y="44298"/>
                  </a:cubicBezTo>
                  <a:cubicBezTo>
                    <a:pt x="29017" y="44685"/>
                    <a:pt x="30161" y="44860"/>
                    <a:pt x="31311" y="44860"/>
                  </a:cubicBezTo>
                  <a:cubicBezTo>
                    <a:pt x="33654" y="44860"/>
                    <a:pt x="36023" y="44131"/>
                    <a:pt x="38018" y="42978"/>
                  </a:cubicBezTo>
                  <a:cubicBezTo>
                    <a:pt x="40741" y="41407"/>
                    <a:pt x="43524" y="38265"/>
                    <a:pt x="43237" y="34891"/>
                  </a:cubicBezTo>
                  <a:cubicBezTo>
                    <a:pt x="43105" y="33339"/>
                    <a:pt x="41391" y="32628"/>
                    <a:pt x="40365" y="31738"/>
                  </a:cubicBezTo>
                  <a:cubicBezTo>
                    <a:pt x="38436" y="30060"/>
                    <a:pt x="37606" y="27141"/>
                    <a:pt x="38066" y="24674"/>
                  </a:cubicBezTo>
                  <a:cubicBezTo>
                    <a:pt x="38447" y="22613"/>
                    <a:pt x="39809" y="20870"/>
                    <a:pt x="40741" y="19037"/>
                  </a:cubicBezTo>
                  <a:cubicBezTo>
                    <a:pt x="41570" y="17400"/>
                    <a:pt x="41983" y="15603"/>
                    <a:pt x="41542" y="13793"/>
                  </a:cubicBezTo>
                  <a:cubicBezTo>
                    <a:pt x="40735" y="10473"/>
                    <a:pt x="36973" y="8812"/>
                    <a:pt x="33855" y="8699"/>
                  </a:cubicBezTo>
                  <a:cubicBezTo>
                    <a:pt x="33655" y="8692"/>
                    <a:pt x="33455" y="8689"/>
                    <a:pt x="33255" y="8689"/>
                  </a:cubicBezTo>
                  <a:cubicBezTo>
                    <a:pt x="32589" y="8689"/>
                    <a:pt x="31926" y="8721"/>
                    <a:pt x="31263" y="8721"/>
                  </a:cubicBezTo>
                  <a:cubicBezTo>
                    <a:pt x="30547" y="8721"/>
                    <a:pt x="29833" y="8683"/>
                    <a:pt x="29120" y="8526"/>
                  </a:cubicBezTo>
                  <a:cubicBezTo>
                    <a:pt x="27181" y="8109"/>
                    <a:pt x="26231" y="6517"/>
                    <a:pt x="25748" y="4716"/>
                  </a:cubicBezTo>
                  <a:lnTo>
                    <a:pt x="25748" y="4716"/>
                  </a:lnTo>
                  <a:cubicBezTo>
                    <a:pt x="25747" y="4714"/>
                    <a:pt x="25747" y="4712"/>
                    <a:pt x="25746" y="4710"/>
                  </a:cubicBezTo>
                  <a:lnTo>
                    <a:pt x="25746" y="4710"/>
                  </a:lnTo>
                  <a:cubicBezTo>
                    <a:pt x="25746" y="4710"/>
                    <a:pt x="25746" y="4710"/>
                    <a:pt x="25746" y="4710"/>
                  </a:cubicBezTo>
                  <a:cubicBezTo>
                    <a:pt x="25746" y="4708"/>
                    <a:pt x="25745" y="4706"/>
                    <a:pt x="25744" y="4704"/>
                  </a:cubicBezTo>
                  <a:lnTo>
                    <a:pt x="25744" y="4704"/>
                  </a:lnTo>
                  <a:cubicBezTo>
                    <a:pt x="24797" y="1287"/>
                    <a:pt x="21301" y="416"/>
                    <a:pt x="18161" y="177"/>
                  </a:cubicBezTo>
                  <a:cubicBezTo>
                    <a:pt x="17078" y="93"/>
                    <a:pt x="15871" y="0"/>
                    <a:pt x="14647"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3" name="Google Shape;563;p36"/>
            <p:cNvSpPr/>
            <p:nvPr/>
          </p:nvSpPr>
          <p:spPr>
            <a:xfrm>
              <a:off x="3504375" y="2948225"/>
              <a:ext cx="1210825" cy="1274750"/>
            </a:xfrm>
            <a:custGeom>
              <a:avLst/>
              <a:gdLst/>
              <a:ahLst/>
              <a:cxnLst/>
              <a:rect l="l" t="t" r="r" b="b"/>
              <a:pathLst>
                <a:path w="48433" h="50990" extrusionOk="0">
                  <a:moveTo>
                    <a:pt x="15132" y="631"/>
                  </a:moveTo>
                  <a:cubicBezTo>
                    <a:pt x="16774" y="631"/>
                    <a:pt x="18432" y="804"/>
                    <a:pt x="19966" y="967"/>
                  </a:cubicBezTo>
                  <a:cubicBezTo>
                    <a:pt x="23136" y="1308"/>
                    <a:pt x="26523" y="2406"/>
                    <a:pt x="27347" y="5864"/>
                  </a:cubicBezTo>
                  <a:cubicBezTo>
                    <a:pt x="27717" y="7465"/>
                    <a:pt x="28368" y="9006"/>
                    <a:pt x="29795" y="9924"/>
                  </a:cubicBezTo>
                  <a:cubicBezTo>
                    <a:pt x="30849" y="10603"/>
                    <a:pt x="32183" y="10720"/>
                    <a:pt x="33433" y="10720"/>
                  </a:cubicBezTo>
                  <a:cubicBezTo>
                    <a:pt x="33635" y="10720"/>
                    <a:pt x="33834" y="10717"/>
                    <a:pt x="34029" y="10713"/>
                  </a:cubicBezTo>
                  <a:cubicBezTo>
                    <a:pt x="34986" y="10691"/>
                    <a:pt x="35917" y="10624"/>
                    <a:pt x="36846" y="10624"/>
                  </a:cubicBezTo>
                  <a:cubicBezTo>
                    <a:pt x="37708" y="10624"/>
                    <a:pt x="38568" y="10682"/>
                    <a:pt x="39445" y="10886"/>
                  </a:cubicBezTo>
                  <a:cubicBezTo>
                    <a:pt x="41291" y="11310"/>
                    <a:pt x="43100" y="12253"/>
                    <a:pt x="44259" y="13777"/>
                  </a:cubicBezTo>
                  <a:cubicBezTo>
                    <a:pt x="47126" y="17551"/>
                    <a:pt x="43692" y="21516"/>
                    <a:pt x="41947" y="24836"/>
                  </a:cubicBezTo>
                  <a:cubicBezTo>
                    <a:pt x="40024" y="28490"/>
                    <a:pt x="40842" y="32969"/>
                    <a:pt x="44061" y="35621"/>
                  </a:cubicBezTo>
                  <a:cubicBezTo>
                    <a:pt x="45387" y="36720"/>
                    <a:pt x="47388" y="37293"/>
                    <a:pt x="47561" y="39258"/>
                  </a:cubicBezTo>
                  <a:cubicBezTo>
                    <a:pt x="47722" y="41103"/>
                    <a:pt x="46809" y="43051"/>
                    <a:pt x="45787" y="44525"/>
                  </a:cubicBezTo>
                  <a:cubicBezTo>
                    <a:pt x="43656" y="47607"/>
                    <a:pt x="39995" y="49542"/>
                    <a:pt x="36352" y="50139"/>
                  </a:cubicBezTo>
                  <a:cubicBezTo>
                    <a:pt x="35718" y="50242"/>
                    <a:pt x="35075" y="50294"/>
                    <a:pt x="34433" y="50294"/>
                  </a:cubicBezTo>
                  <a:cubicBezTo>
                    <a:pt x="33214" y="50294"/>
                    <a:pt x="31995" y="50108"/>
                    <a:pt x="30834" y="49732"/>
                  </a:cubicBezTo>
                  <a:cubicBezTo>
                    <a:pt x="28924" y="49117"/>
                    <a:pt x="27406" y="47833"/>
                    <a:pt x="26116" y="46334"/>
                  </a:cubicBezTo>
                  <a:cubicBezTo>
                    <a:pt x="23506" y="43301"/>
                    <a:pt x="21650" y="39705"/>
                    <a:pt x="17386" y="38864"/>
                  </a:cubicBezTo>
                  <a:cubicBezTo>
                    <a:pt x="16670" y="38722"/>
                    <a:pt x="15937" y="38669"/>
                    <a:pt x="15194" y="38669"/>
                  </a:cubicBezTo>
                  <a:cubicBezTo>
                    <a:pt x="13005" y="38669"/>
                    <a:pt x="10732" y="39129"/>
                    <a:pt x="8572" y="39129"/>
                  </a:cubicBezTo>
                  <a:cubicBezTo>
                    <a:pt x="6526" y="39129"/>
                    <a:pt x="4581" y="38716"/>
                    <a:pt x="2903" y="37108"/>
                  </a:cubicBezTo>
                  <a:cubicBezTo>
                    <a:pt x="1398" y="35664"/>
                    <a:pt x="604" y="33514"/>
                    <a:pt x="993" y="31453"/>
                  </a:cubicBezTo>
                  <a:cubicBezTo>
                    <a:pt x="1428" y="29135"/>
                    <a:pt x="3382" y="27906"/>
                    <a:pt x="5102" y="26563"/>
                  </a:cubicBezTo>
                  <a:cubicBezTo>
                    <a:pt x="6946" y="25117"/>
                    <a:pt x="7759" y="23266"/>
                    <a:pt x="7980" y="20954"/>
                  </a:cubicBezTo>
                  <a:cubicBezTo>
                    <a:pt x="8219" y="18452"/>
                    <a:pt x="7878" y="16010"/>
                    <a:pt x="7288" y="13579"/>
                  </a:cubicBezTo>
                  <a:cubicBezTo>
                    <a:pt x="6673" y="11054"/>
                    <a:pt x="5979" y="8540"/>
                    <a:pt x="6481" y="5930"/>
                  </a:cubicBezTo>
                  <a:cubicBezTo>
                    <a:pt x="6935" y="3571"/>
                    <a:pt x="8362" y="2011"/>
                    <a:pt x="10614" y="1259"/>
                  </a:cubicBezTo>
                  <a:cubicBezTo>
                    <a:pt x="12025" y="788"/>
                    <a:pt x="13571" y="631"/>
                    <a:pt x="15132" y="631"/>
                  </a:cubicBezTo>
                  <a:close/>
                  <a:moveTo>
                    <a:pt x="14747" y="1"/>
                  </a:moveTo>
                  <a:cubicBezTo>
                    <a:pt x="13140" y="1"/>
                    <a:pt x="11515" y="201"/>
                    <a:pt x="10005" y="746"/>
                  </a:cubicBezTo>
                  <a:cubicBezTo>
                    <a:pt x="5728" y="2298"/>
                    <a:pt x="5173" y="6945"/>
                    <a:pt x="5943" y="10898"/>
                  </a:cubicBezTo>
                  <a:cubicBezTo>
                    <a:pt x="6439" y="13419"/>
                    <a:pt x="7293" y="15842"/>
                    <a:pt x="7346" y="18435"/>
                  </a:cubicBezTo>
                  <a:cubicBezTo>
                    <a:pt x="7412" y="21181"/>
                    <a:pt x="7191" y="23832"/>
                    <a:pt x="5006" y="25750"/>
                  </a:cubicBezTo>
                  <a:cubicBezTo>
                    <a:pt x="3424" y="27142"/>
                    <a:pt x="1643" y="28079"/>
                    <a:pt x="725" y="30074"/>
                  </a:cubicBezTo>
                  <a:cubicBezTo>
                    <a:pt x="1" y="31638"/>
                    <a:pt x="50" y="33501"/>
                    <a:pt x="718" y="35078"/>
                  </a:cubicBezTo>
                  <a:cubicBezTo>
                    <a:pt x="1441" y="36774"/>
                    <a:pt x="2724" y="38136"/>
                    <a:pt x="4355" y="38996"/>
                  </a:cubicBezTo>
                  <a:cubicBezTo>
                    <a:pt x="5618" y="39660"/>
                    <a:pt x="7035" y="39855"/>
                    <a:pt x="8458" y="39855"/>
                  </a:cubicBezTo>
                  <a:cubicBezTo>
                    <a:pt x="9363" y="39855"/>
                    <a:pt x="10272" y="39776"/>
                    <a:pt x="11144" y="39688"/>
                  </a:cubicBezTo>
                  <a:cubicBezTo>
                    <a:pt x="12478" y="39553"/>
                    <a:pt x="13839" y="39379"/>
                    <a:pt x="15183" y="39379"/>
                  </a:cubicBezTo>
                  <a:cubicBezTo>
                    <a:pt x="16566" y="39379"/>
                    <a:pt x="17932" y="39563"/>
                    <a:pt x="19231" y="40160"/>
                  </a:cubicBezTo>
                  <a:cubicBezTo>
                    <a:pt x="21105" y="41014"/>
                    <a:pt x="22450" y="42692"/>
                    <a:pt x="23668" y="44299"/>
                  </a:cubicBezTo>
                  <a:cubicBezTo>
                    <a:pt x="24845" y="45840"/>
                    <a:pt x="25978" y="47422"/>
                    <a:pt x="27490" y="48670"/>
                  </a:cubicBezTo>
                  <a:cubicBezTo>
                    <a:pt x="28809" y="49757"/>
                    <a:pt x="30410" y="50437"/>
                    <a:pt x="32082" y="50766"/>
                  </a:cubicBezTo>
                  <a:cubicBezTo>
                    <a:pt x="32850" y="50917"/>
                    <a:pt x="33640" y="50990"/>
                    <a:pt x="34438" y="50990"/>
                  </a:cubicBezTo>
                  <a:cubicBezTo>
                    <a:pt x="40453" y="50990"/>
                    <a:pt x="46951" y="46850"/>
                    <a:pt x="48122" y="40835"/>
                  </a:cubicBezTo>
                  <a:cubicBezTo>
                    <a:pt x="48433" y="39228"/>
                    <a:pt x="48193" y="37778"/>
                    <a:pt x="46875" y="36731"/>
                  </a:cubicBezTo>
                  <a:cubicBezTo>
                    <a:pt x="46247" y="36237"/>
                    <a:pt x="45542" y="35843"/>
                    <a:pt x="44886" y="35389"/>
                  </a:cubicBezTo>
                  <a:cubicBezTo>
                    <a:pt x="43858" y="34683"/>
                    <a:pt x="43070" y="33705"/>
                    <a:pt x="42479" y="32618"/>
                  </a:cubicBezTo>
                  <a:cubicBezTo>
                    <a:pt x="41333" y="30497"/>
                    <a:pt x="41278" y="28002"/>
                    <a:pt x="42234" y="25816"/>
                  </a:cubicBezTo>
                  <a:cubicBezTo>
                    <a:pt x="43017" y="24019"/>
                    <a:pt x="44271" y="22465"/>
                    <a:pt x="45125" y="20709"/>
                  </a:cubicBezTo>
                  <a:cubicBezTo>
                    <a:pt x="46170" y="18560"/>
                    <a:pt x="46390" y="16087"/>
                    <a:pt x="45197" y="13956"/>
                  </a:cubicBezTo>
                  <a:cubicBezTo>
                    <a:pt x="44067" y="11931"/>
                    <a:pt x="41798" y="10767"/>
                    <a:pt x="39630" y="10224"/>
                  </a:cubicBezTo>
                  <a:cubicBezTo>
                    <a:pt x="38718" y="9995"/>
                    <a:pt x="37807" y="9931"/>
                    <a:pt x="36894" y="9931"/>
                  </a:cubicBezTo>
                  <a:cubicBezTo>
                    <a:pt x="35750" y="9931"/>
                    <a:pt x="34603" y="10031"/>
                    <a:pt x="33452" y="10031"/>
                  </a:cubicBezTo>
                  <a:cubicBezTo>
                    <a:pt x="33246" y="10031"/>
                    <a:pt x="33041" y="10028"/>
                    <a:pt x="32835" y="10020"/>
                  </a:cubicBezTo>
                  <a:cubicBezTo>
                    <a:pt x="31760" y="9979"/>
                    <a:pt x="30661" y="9764"/>
                    <a:pt x="29795" y="9089"/>
                  </a:cubicBezTo>
                  <a:cubicBezTo>
                    <a:pt x="28746" y="8271"/>
                    <a:pt x="28297" y="6923"/>
                    <a:pt x="28010" y="5683"/>
                  </a:cubicBezTo>
                  <a:lnTo>
                    <a:pt x="28010" y="5683"/>
                  </a:lnTo>
                  <a:cubicBezTo>
                    <a:pt x="28010" y="5682"/>
                    <a:pt x="28010" y="5681"/>
                    <a:pt x="28009" y="5679"/>
                  </a:cubicBezTo>
                  <a:lnTo>
                    <a:pt x="28009" y="5679"/>
                  </a:lnTo>
                  <a:cubicBezTo>
                    <a:pt x="28009" y="5679"/>
                    <a:pt x="28009" y="5679"/>
                    <a:pt x="28009" y="5679"/>
                  </a:cubicBezTo>
                  <a:cubicBezTo>
                    <a:pt x="28009" y="5678"/>
                    <a:pt x="28009" y="5678"/>
                    <a:pt x="28009" y="5677"/>
                  </a:cubicBezTo>
                  <a:lnTo>
                    <a:pt x="28009" y="5677"/>
                  </a:lnTo>
                  <a:cubicBezTo>
                    <a:pt x="27167" y="2161"/>
                    <a:pt x="23899" y="800"/>
                    <a:pt x="20611" y="358"/>
                  </a:cubicBezTo>
                  <a:cubicBezTo>
                    <a:pt x="18891" y="131"/>
                    <a:pt x="17147" y="71"/>
                    <a:pt x="15415" y="12"/>
                  </a:cubicBezTo>
                  <a:cubicBezTo>
                    <a:pt x="15193" y="5"/>
                    <a:pt x="14970" y="1"/>
                    <a:pt x="14747" y="1"/>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4" name="Google Shape;564;p36"/>
            <p:cNvSpPr/>
            <p:nvPr/>
          </p:nvSpPr>
          <p:spPr>
            <a:xfrm>
              <a:off x="3428100" y="2882800"/>
              <a:ext cx="1361750" cy="1406825"/>
            </a:xfrm>
            <a:custGeom>
              <a:avLst/>
              <a:gdLst/>
              <a:ahLst/>
              <a:cxnLst/>
              <a:rect l="l" t="t" r="r" b="b"/>
              <a:pathLst>
                <a:path w="54470" h="56273" extrusionOk="0">
                  <a:moveTo>
                    <a:pt x="16306" y="228"/>
                  </a:moveTo>
                  <a:cubicBezTo>
                    <a:pt x="17221" y="228"/>
                    <a:pt x="18137" y="289"/>
                    <a:pt x="19051" y="347"/>
                  </a:cubicBezTo>
                  <a:cubicBezTo>
                    <a:pt x="20645" y="449"/>
                    <a:pt x="22234" y="557"/>
                    <a:pt x="23805" y="825"/>
                  </a:cubicBezTo>
                  <a:cubicBezTo>
                    <a:pt x="27089" y="1387"/>
                    <a:pt x="30170" y="2922"/>
                    <a:pt x="30911" y="6439"/>
                  </a:cubicBezTo>
                  <a:cubicBezTo>
                    <a:pt x="31222" y="7949"/>
                    <a:pt x="31760" y="9622"/>
                    <a:pt x="33055" y="10589"/>
                  </a:cubicBezTo>
                  <a:cubicBezTo>
                    <a:pt x="34166" y="11425"/>
                    <a:pt x="35528" y="11623"/>
                    <a:pt x="36889" y="11640"/>
                  </a:cubicBezTo>
                  <a:cubicBezTo>
                    <a:pt x="36950" y="11641"/>
                    <a:pt x="37010" y="11641"/>
                    <a:pt x="37071" y="11641"/>
                  </a:cubicBezTo>
                  <a:cubicBezTo>
                    <a:pt x="38593" y="11641"/>
                    <a:pt x="40105" y="11385"/>
                    <a:pt x="41626" y="11385"/>
                  </a:cubicBezTo>
                  <a:cubicBezTo>
                    <a:pt x="41793" y="11385"/>
                    <a:pt x="41959" y="11388"/>
                    <a:pt x="42126" y="11395"/>
                  </a:cubicBezTo>
                  <a:cubicBezTo>
                    <a:pt x="44031" y="11466"/>
                    <a:pt x="45942" y="12004"/>
                    <a:pt x="47590" y="12966"/>
                  </a:cubicBezTo>
                  <a:cubicBezTo>
                    <a:pt x="49274" y="13957"/>
                    <a:pt x="50505" y="15528"/>
                    <a:pt x="50850" y="17469"/>
                  </a:cubicBezTo>
                  <a:cubicBezTo>
                    <a:pt x="51233" y="19613"/>
                    <a:pt x="50326" y="21691"/>
                    <a:pt x="49232" y="23483"/>
                  </a:cubicBezTo>
                  <a:cubicBezTo>
                    <a:pt x="48278" y="25059"/>
                    <a:pt x="47107" y="26528"/>
                    <a:pt x="46407" y="28241"/>
                  </a:cubicBezTo>
                  <a:cubicBezTo>
                    <a:pt x="45662" y="30093"/>
                    <a:pt x="45608" y="31975"/>
                    <a:pt x="46164" y="33891"/>
                  </a:cubicBezTo>
                  <a:cubicBezTo>
                    <a:pt x="46718" y="35808"/>
                    <a:pt x="47978" y="37444"/>
                    <a:pt x="49555" y="38632"/>
                  </a:cubicBezTo>
                  <a:cubicBezTo>
                    <a:pt x="51007" y="39720"/>
                    <a:pt x="53115" y="40310"/>
                    <a:pt x="53724" y="42192"/>
                  </a:cubicBezTo>
                  <a:cubicBezTo>
                    <a:pt x="54314" y="44014"/>
                    <a:pt x="53485" y="46343"/>
                    <a:pt x="52649" y="47966"/>
                  </a:cubicBezTo>
                  <a:cubicBezTo>
                    <a:pt x="51812" y="49579"/>
                    <a:pt x="50577" y="50965"/>
                    <a:pt x="49191" y="52134"/>
                  </a:cubicBezTo>
                  <a:cubicBezTo>
                    <a:pt x="46307" y="54565"/>
                    <a:pt x="42490" y="55998"/>
                    <a:pt x="38717" y="56028"/>
                  </a:cubicBezTo>
                  <a:cubicBezTo>
                    <a:pt x="38679" y="56029"/>
                    <a:pt x="38640" y="56029"/>
                    <a:pt x="38602" y="56029"/>
                  </a:cubicBezTo>
                  <a:cubicBezTo>
                    <a:pt x="36795" y="56029"/>
                    <a:pt x="34992" y="55629"/>
                    <a:pt x="33372" y="54822"/>
                  </a:cubicBezTo>
                  <a:cubicBezTo>
                    <a:pt x="31581" y="53926"/>
                    <a:pt x="30195" y="52445"/>
                    <a:pt x="28971" y="50893"/>
                  </a:cubicBezTo>
                  <a:cubicBezTo>
                    <a:pt x="26581" y="47848"/>
                    <a:pt x="24605" y="44353"/>
                    <a:pt x="20639" y="43237"/>
                  </a:cubicBezTo>
                  <a:cubicBezTo>
                    <a:pt x="19631" y="42952"/>
                    <a:pt x="18600" y="42852"/>
                    <a:pt x="17559" y="42852"/>
                  </a:cubicBezTo>
                  <a:cubicBezTo>
                    <a:pt x="15062" y="42852"/>
                    <a:pt x="12501" y="43428"/>
                    <a:pt x="10027" y="43428"/>
                  </a:cubicBezTo>
                  <a:cubicBezTo>
                    <a:pt x="8353" y="43428"/>
                    <a:pt x="6720" y="43165"/>
                    <a:pt x="5173" y="42281"/>
                  </a:cubicBezTo>
                  <a:cubicBezTo>
                    <a:pt x="3321" y="41225"/>
                    <a:pt x="1954" y="39373"/>
                    <a:pt x="1434" y="37319"/>
                  </a:cubicBezTo>
                  <a:cubicBezTo>
                    <a:pt x="855" y="35020"/>
                    <a:pt x="1751" y="32750"/>
                    <a:pt x="3435" y="31173"/>
                  </a:cubicBezTo>
                  <a:cubicBezTo>
                    <a:pt x="4922" y="29776"/>
                    <a:pt x="6786" y="28886"/>
                    <a:pt x="7985" y="27190"/>
                  </a:cubicBezTo>
                  <a:cubicBezTo>
                    <a:pt x="9330" y="25291"/>
                    <a:pt x="9330" y="22712"/>
                    <a:pt x="9305" y="20490"/>
                  </a:cubicBezTo>
                  <a:cubicBezTo>
                    <a:pt x="9264" y="16268"/>
                    <a:pt x="7269" y="12362"/>
                    <a:pt x="7251" y="8153"/>
                  </a:cubicBezTo>
                  <a:cubicBezTo>
                    <a:pt x="7244" y="6003"/>
                    <a:pt x="7853" y="3674"/>
                    <a:pt x="9490" y="2199"/>
                  </a:cubicBezTo>
                  <a:cubicBezTo>
                    <a:pt x="10852" y="968"/>
                    <a:pt x="12792" y="515"/>
                    <a:pt x="14567" y="317"/>
                  </a:cubicBezTo>
                  <a:cubicBezTo>
                    <a:pt x="15146" y="252"/>
                    <a:pt x="15726" y="228"/>
                    <a:pt x="16306" y="228"/>
                  </a:cubicBezTo>
                  <a:close/>
                  <a:moveTo>
                    <a:pt x="16310" y="0"/>
                  </a:moveTo>
                  <a:cubicBezTo>
                    <a:pt x="15566" y="0"/>
                    <a:pt x="14822" y="38"/>
                    <a:pt x="14076" y="144"/>
                  </a:cubicBezTo>
                  <a:cubicBezTo>
                    <a:pt x="12357" y="389"/>
                    <a:pt x="10678" y="902"/>
                    <a:pt x="9330" y="2037"/>
                  </a:cubicBezTo>
                  <a:cubicBezTo>
                    <a:pt x="7806" y="3310"/>
                    <a:pt x="7251" y="5381"/>
                    <a:pt x="7059" y="7280"/>
                  </a:cubicBezTo>
                  <a:cubicBezTo>
                    <a:pt x="6833" y="9586"/>
                    <a:pt x="7448" y="11896"/>
                    <a:pt x="8015" y="14112"/>
                  </a:cubicBezTo>
                  <a:cubicBezTo>
                    <a:pt x="8672" y="16645"/>
                    <a:pt x="9107" y="19081"/>
                    <a:pt x="9079" y="21703"/>
                  </a:cubicBezTo>
                  <a:cubicBezTo>
                    <a:pt x="9049" y="24462"/>
                    <a:pt x="8415" y="26874"/>
                    <a:pt x="6248" y="28701"/>
                  </a:cubicBezTo>
                  <a:cubicBezTo>
                    <a:pt x="4677" y="30021"/>
                    <a:pt x="2909" y="30971"/>
                    <a:pt x="1834" y="32799"/>
                  </a:cubicBezTo>
                  <a:cubicBezTo>
                    <a:pt x="1" y="35922"/>
                    <a:pt x="1524" y="39935"/>
                    <a:pt x="4283" y="41958"/>
                  </a:cubicBezTo>
                  <a:cubicBezTo>
                    <a:pt x="6064" y="43265"/>
                    <a:pt x="8042" y="43623"/>
                    <a:pt x="10090" y="43623"/>
                  </a:cubicBezTo>
                  <a:cubicBezTo>
                    <a:pt x="12575" y="43623"/>
                    <a:pt x="15162" y="43096"/>
                    <a:pt x="17625" y="43096"/>
                  </a:cubicBezTo>
                  <a:cubicBezTo>
                    <a:pt x="17857" y="43096"/>
                    <a:pt x="18087" y="43101"/>
                    <a:pt x="18316" y="43111"/>
                  </a:cubicBezTo>
                  <a:cubicBezTo>
                    <a:pt x="20848" y="43218"/>
                    <a:pt x="23028" y="44234"/>
                    <a:pt x="24820" y="46002"/>
                  </a:cubicBezTo>
                  <a:cubicBezTo>
                    <a:pt x="26283" y="47446"/>
                    <a:pt x="27400" y="49209"/>
                    <a:pt x="28642" y="50839"/>
                  </a:cubicBezTo>
                  <a:cubicBezTo>
                    <a:pt x="30809" y="53675"/>
                    <a:pt x="33444" y="55676"/>
                    <a:pt x="37050" y="56160"/>
                  </a:cubicBezTo>
                  <a:cubicBezTo>
                    <a:pt x="37617" y="56236"/>
                    <a:pt x="38188" y="56272"/>
                    <a:pt x="38759" y="56272"/>
                  </a:cubicBezTo>
                  <a:cubicBezTo>
                    <a:pt x="41646" y="56272"/>
                    <a:pt x="44540" y="55347"/>
                    <a:pt x="47016" y="53926"/>
                  </a:cubicBezTo>
                  <a:cubicBezTo>
                    <a:pt x="49907" y="52266"/>
                    <a:pt x="52368" y="49711"/>
                    <a:pt x="53520" y="46550"/>
                  </a:cubicBezTo>
                  <a:cubicBezTo>
                    <a:pt x="54034" y="45136"/>
                    <a:pt x="54469" y="43177"/>
                    <a:pt x="53807" y="41743"/>
                  </a:cubicBezTo>
                  <a:cubicBezTo>
                    <a:pt x="53138" y="40316"/>
                    <a:pt x="51591" y="39654"/>
                    <a:pt x="50320" y="38865"/>
                  </a:cubicBezTo>
                  <a:cubicBezTo>
                    <a:pt x="48187" y="37545"/>
                    <a:pt x="46730" y="35473"/>
                    <a:pt x="46181" y="33031"/>
                  </a:cubicBezTo>
                  <a:cubicBezTo>
                    <a:pt x="45668" y="30773"/>
                    <a:pt x="46313" y="28659"/>
                    <a:pt x="47446" y="26707"/>
                  </a:cubicBezTo>
                  <a:cubicBezTo>
                    <a:pt x="49251" y="23596"/>
                    <a:pt x="51920" y="20652"/>
                    <a:pt x="50935" y="16769"/>
                  </a:cubicBezTo>
                  <a:cubicBezTo>
                    <a:pt x="50086" y="13456"/>
                    <a:pt x="46522" y="11772"/>
                    <a:pt x="43422" y="11287"/>
                  </a:cubicBezTo>
                  <a:cubicBezTo>
                    <a:pt x="42955" y="11215"/>
                    <a:pt x="42475" y="11188"/>
                    <a:pt x="41987" y="11188"/>
                  </a:cubicBezTo>
                  <a:cubicBezTo>
                    <a:pt x="40403" y="11188"/>
                    <a:pt x="38731" y="11478"/>
                    <a:pt x="37128" y="11478"/>
                  </a:cubicBezTo>
                  <a:cubicBezTo>
                    <a:pt x="35879" y="11478"/>
                    <a:pt x="34671" y="11301"/>
                    <a:pt x="33580" y="10672"/>
                  </a:cubicBezTo>
                  <a:cubicBezTo>
                    <a:pt x="32058" y="9801"/>
                    <a:pt x="31460" y="7986"/>
                    <a:pt x="31132" y="6380"/>
                  </a:cubicBezTo>
                  <a:lnTo>
                    <a:pt x="31132" y="6380"/>
                  </a:lnTo>
                  <a:cubicBezTo>
                    <a:pt x="31132" y="6379"/>
                    <a:pt x="31132" y="6379"/>
                    <a:pt x="31132" y="6378"/>
                  </a:cubicBezTo>
                  <a:lnTo>
                    <a:pt x="31132" y="6378"/>
                  </a:lnTo>
                  <a:cubicBezTo>
                    <a:pt x="31132" y="6378"/>
                    <a:pt x="31132" y="6378"/>
                    <a:pt x="31132" y="6378"/>
                  </a:cubicBezTo>
                  <a:cubicBezTo>
                    <a:pt x="31132" y="6378"/>
                    <a:pt x="31132" y="6377"/>
                    <a:pt x="31131" y="6376"/>
                  </a:cubicBezTo>
                  <a:lnTo>
                    <a:pt x="31131" y="6376"/>
                  </a:lnTo>
                  <a:cubicBezTo>
                    <a:pt x="30402" y="2932"/>
                    <a:pt x="27512" y="1345"/>
                    <a:pt x="24288" y="681"/>
                  </a:cubicBezTo>
                  <a:cubicBezTo>
                    <a:pt x="22629" y="347"/>
                    <a:pt x="20932" y="234"/>
                    <a:pt x="19248" y="127"/>
                  </a:cubicBezTo>
                  <a:cubicBezTo>
                    <a:pt x="18267" y="66"/>
                    <a:pt x="17288" y="0"/>
                    <a:pt x="16310"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5" name="Google Shape;565;p36"/>
            <p:cNvSpPr/>
            <p:nvPr/>
          </p:nvSpPr>
          <p:spPr>
            <a:xfrm>
              <a:off x="3370475" y="2811000"/>
              <a:ext cx="1492675" cy="1550325"/>
            </a:xfrm>
            <a:custGeom>
              <a:avLst/>
              <a:gdLst/>
              <a:ahLst/>
              <a:cxnLst/>
              <a:rect l="l" t="t" r="r" b="b"/>
              <a:pathLst>
                <a:path w="59707" h="62013" extrusionOk="0">
                  <a:moveTo>
                    <a:pt x="17576" y="188"/>
                  </a:moveTo>
                  <a:cubicBezTo>
                    <a:pt x="19744" y="188"/>
                    <a:pt x="21950" y="491"/>
                    <a:pt x="24013" y="741"/>
                  </a:cubicBezTo>
                  <a:cubicBezTo>
                    <a:pt x="28168" y="1249"/>
                    <a:pt x="32628" y="2681"/>
                    <a:pt x="33508" y="7323"/>
                  </a:cubicBezTo>
                  <a:lnTo>
                    <a:pt x="33508" y="7323"/>
                  </a:lnTo>
                  <a:cubicBezTo>
                    <a:pt x="33508" y="7325"/>
                    <a:pt x="33508" y="7327"/>
                    <a:pt x="33509" y="7328"/>
                  </a:cubicBezTo>
                  <a:cubicBezTo>
                    <a:pt x="33807" y="8958"/>
                    <a:pt x="34321" y="10625"/>
                    <a:pt x="35581" y="11772"/>
                  </a:cubicBezTo>
                  <a:cubicBezTo>
                    <a:pt x="36530" y="12637"/>
                    <a:pt x="37820" y="12930"/>
                    <a:pt x="39068" y="13018"/>
                  </a:cubicBezTo>
                  <a:cubicBezTo>
                    <a:pt x="39370" y="13040"/>
                    <a:pt x="39672" y="13049"/>
                    <a:pt x="39975" y="13049"/>
                  </a:cubicBezTo>
                  <a:cubicBezTo>
                    <a:pt x="41389" y="13049"/>
                    <a:pt x="42814" y="12847"/>
                    <a:pt x="44216" y="12715"/>
                  </a:cubicBezTo>
                  <a:cubicBezTo>
                    <a:pt x="44639" y="12674"/>
                    <a:pt x="45062" y="12654"/>
                    <a:pt x="45485" y="12654"/>
                  </a:cubicBezTo>
                  <a:cubicBezTo>
                    <a:pt x="46916" y="12654"/>
                    <a:pt x="48342" y="12883"/>
                    <a:pt x="49710" y="13312"/>
                  </a:cubicBezTo>
                  <a:cubicBezTo>
                    <a:pt x="51550" y="13886"/>
                    <a:pt x="53293" y="14942"/>
                    <a:pt x="54428" y="16524"/>
                  </a:cubicBezTo>
                  <a:cubicBezTo>
                    <a:pt x="55646" y="18214"/>
                    <a:pt x="55760" y="20377"/>
                    <a:pt x="55211" y="22323"/>
                  </a:cubicBezTo>
                  <a:cubicBezTo>
                    <a:pt x="54177" y="25972"/>
                    <a:pt x="50917" y="28492"/>
                    <a:pt x="49943" y="32182"/>
                  </a:cubicBezTo>
                  <a:cubicBezTo>
                    <a:pt x="48886" y="36178"/>
                    <a:pt x="51292" y="40221"/>
                    <a:pt x="54596" y="42341"/>
                  </a:cubicBezTo>
                  <a:cubicBezTo>
                    <a:pt x="56065" y="43284"/>
                    <a:pt x="57915" y="43851"/>
                    <a:pt x="58788" y="45494"/>
                  </a:cubicBezTo>
                  <a:cubicBezTo>
                    <a:pt x="59707" y="47231"/>
                    <a:pt x="59086" y="49602"/>
                    <a:pt x="58430" y="51334"/>
                  </a:cubicBezTo>
                  <a:cubicBezTo>
                    <a:pt x="56058" y="57560"/>
                    <a:pt x="48932" y="61780"/>
                    <a:pt x="42295" y="61780"/>
                  </a:cubicBezTo>
                  <a:cubicBezTo>
                    <a:pt x="41592" y="61780"/>
                    <a:pt x="40895" y="61732"/>
                    <a:pt x="40209" y="61635"/>
                  </a:cubicBezTo>
                  <a:cubicBezTo>
                    <a:pt x="36124" y="61056"/>
                    <a:pt x="33384" y="58410"/>
                    <a:pt x="31042" y="55210"/>
                  </a:cubicBezTo>
                  <a:cubicBezTo>
                    <a:pt x="28851" y="52224"/>
                    <a:pt x="26772" y="48981"/>
                    <a:pt x="23123" y="47674"/>
                  </a:cubicBezTo>
                  <a:cubicBezTo>
                    <a:pt x="21796" y="47199"/>
                    <a:pt x="20443" y="47040"/>
                    <a:pt x="19079" y="47040"/>
                  </a:cubicBezTo>
                  <a:cubicBezTo>
                    <a:pt x="16311" y="47040"/>
                    <a:pt x="13491" y="47694"/>
                    <a:pt x="10718" y="47694"/>
                  </a:cubicBezTo>
                  <a:cubicBezTo>
                    <a:pt x="9497" y="47694"/>
                    <a:pt x="8284" y="47567"/>
                    <a:pt x="7090" y="47201"/>
                  </a:cubicBezTo>
                  <a:cubicBezTo>
                    <a:pt x="3005" y="45947"/>
                    <a:pt x="1" y="41224"/>
                    <a:pt x="1572" y="37068"/>
                  </a:cubicBezTo>
                  <a:cubicBezTo>
                    <a:pt x="2426" y="34798"/>
                    <a:pt x="4582" y="33527"/>
                    <a:pt x="6409" y="32123"/>
                  </a:cubicBezTo>
                  <a:cubicBezTo>
                    <a:pt x="8170" y="30768"/>
                    <a:pt x="9263" y="29238"/>
                    <a:pt x="9735" y="27047"/>
                  </a:cubicBezTo>
                  <a:cubicBezTo>
                    <a:pt x="10237" y="24694"/>
                    <a:pt x="10171" y="22102"/>
                    <a:pt x="9794" y="19737"/>
                  </a:cubicBezTo>
                  <a:cubicBezTo>
                    <a:pt x="9400" y="17289"/>
                    <a:pt x="8595" y="14925"/>
                    <a:pt x="8080" y="12505"/>
                  </a:cubicBezTo>
                  <a:cubicBezTo>
                    <a:pt x="7520" y="9824"/>
                    <a:pt x="7531" y="7149"/>
                    <a:pt x="8499" y="4562"/>
                  </a:cubicBezTo>
                  <a:cubicBezTo>
                    <a:pt x="9275" y="2514"/>
                    <a:pt x="11169" y="1326"/>
                    <a:pt x="13187" y="741"/>
                  </a:cubicBezTo>
                  <a:cubicBezTo>
                    <a:pt x="14592" y="333"/>
                    <a:pt x="16075" y="188"/>
                    <a:pt x="17576" y="188"/>
                  </a:cubicBezTo>
                  <a:close/>
                  <a:moveTo>
                    <a:pt x="17313" y="0"/>
                  </a:moveTo>
                  <a:cubicBezTo>
                    <a:pt x="17287" y="0"/>
                    <a:pt x="17262" y="0"/>
                    <a:pt x="17236" y="0"/>
                  </a:cubicBezTo>
                  <a:cubicBezTo>
                    <a:pt x="13843" y="6"/>
                    <a:pt x="9926" y="890"/>
                    <a:pt x="8380" y="4259"/>
                  </a:cubicBezTo>
                  <a:cubicBezTo>
                    <a:pt x="6324" y="8737"/>
                    <a:pt x="8170" y="13563"/>
                    <a:pt x="9215" y="18023"/>
                  </a:cubicBezTo>
                  <a:cubicBezTo>
                    <a:pt x="9854" y="20758"/>
                    <a:pt x="10003" y="23566"/>
                    <a:pt x="9621" y="26355"/>
                  </a:cubicBezTo>
                  <a:cubicBezTo>
                    <a:pt x="9430" y="27745"/>
                    <a:pt x="9000" y="29065"/>
                    <a:pt x="8129" y="30181"/>
                  </a:cubicBezTo>
                  <a:cubicBezTo>
                    <a:pt x="7399" y="31120"/>
                    <a:pt x="6420" y="31842"/>
                    <a:pt x="5472" y="32535"/>
                  </a:cubicBezTo>
                  <a:cubicBezTo>
                    <a:pt x="3865" y="33717"/>
                    <a:pt x="2318" y="34900"/>
                    <a:pt x="1459" y="36757"/>
                  </a:cubicBezTo>
                  <a:cubicBezTo>
                    <a:pt x="712" y="38351"/>
                    <a:pt x="759" y="40167"/>
                    <a:pt x="1297" y="41809"/>
                  </a:cubicBezTo>
                  <a:cubicBezTo>
                    <a:pt x="2545" y="45583"/>
                    <a:pt x="6139" y="47674"/>
                    <a:pt x="9938" y="47895"/>
                  </a:cubicBezTo>
                  <a:cubicBezTo>
                    <a:pt x="10277" y="47915"/>
                    <a:pt x="10618" y="47923"/>
                    <a:pt x="10960" y="47923"/>
                  </a:cubicBezTo>
                  <a:cubicBezTo>
                    <a:pt x="13669" y="47923"/>
                    <a:pt x="16426" y="47369"/>
                    <a:pt x="19096" y="47369"/>
                  </a:cubicBezTo>
                  <a:cubicBezTo>
                    <a:pt x="21334" y="47369"/>
                    <a:pt x="23509" y="47758"/>
                    <a:pt x="25543" y="49190"/>
                  </a:cubicBezTo>
                  <a:cubicBezTo>
                    <a:pt x="28826" y="51508"/>
                    <a:pt x="30535" y="55436"/>
                    <a:pt x="33269" y="58297"/>
                  </a:cubicBezTo>
                  <a:cubicBezTo>
                    <a:pt x="35647" y="60781"/>
                    <a:pt x="38823" y="61982"/>
                    <a:pt x="42234" y="62012"/>
                  </a:cubicBezTo>
                  <a:cubicBezTo>
                    <a:pt x="42285" y="62012"/>
                    <a:pt x="42336" y="62013"/>
                    <a:pt x="42387" y="62013"/>
                  </a:cubicBezTo>
                  <a:cubicBezTo>
                    <a:pt x="49017" y="62013"/>
                    <a:pt x="55994" y="57754"/>
                    <a:pt x="58573" y="51585"/>
                  </a:cubicBezTo>
                  <a:cubicBezTo>
                    <a:pt x="59229" y="50014"/>
                    <a:pt x="59599" y="48247"/>
                    <a:pt x="59354" y="46545"/>
                  </a:cubicBezTo>
                  <a:cubicBezTo>
                    <a:pt x="59133" y="45045"/>
                    <a:pt x="58077" y="44084"/>
                    <a:pt x="56840" y="43344"/>
                  </a:cubicBezTo>
                  <a:cubicBezTo>
                    <a:pt x="56065" y="42873"/>
                    <a:pt x="55241" y="42484"/>
                    <a:pt x="54475" y="41994"/>
                  </a:cubicBezTo>
                  <a:cubicBezTo>
                    <a:pt x="53353" y="41272"/>
                    <a:pt x="52397" y="40316"/>
                    <a:pt x="51628" y="39235"/>
                  </a:cubicBezTo>
                  <a:cubicBezTo>
                    <a:pt x="50242" y="37294"/>
                    <a:pt x="49632" y="34804"/>
                    <a:pt x="50110" y="32463"/>
                  </a:cubicBezTo>
                  <a:cubicBezTo>
                    <a:pt x="50875" y="28737"/>
                    <a:pt x="54159" y="26157"/>
                    <a:pt x="55365" y="22604"/>
                  </a:cubicBezTo>
                  <a:cubicBezTo>
                    <a:pt x="56506" y="19236"/>
                    <a:pt x="55115" y="15981"/>
                    <a:pt x="52159" y="14159"/>
                  </a:cubicBezTo>
                  <a:cubicBezTo>
                    <a:pt x="50660" y="13233"/>
                    <a:pt x="48904" y="12750"/>
                    <a:pt x="47172" y="12524"/>
                  </a:cubicBezTo>
                  <a:cubicBezTo>
                    <a:pt x="46665" y="12459"/>
                    <a:pt x="46159" y="12433"/>
                    <a:pt x="45654" y="12433"/>
                  </a:cubicBezTo>
                  <a:cubicBezTo>
                    <a:pt x="44303" y="12433"/>
                    <a:pt x="42957" y="12618"/>
                    <a:pt x="41601" y="12726"/>
                  </a:cubicBezTo>
                  <a:cubicBezTo>
                    <a:pt x="41014" y="12775"/>
                    <a:pt x="40409" y="12817"/>
                    <a:pt x="39805" y="12817"/>
                  </a:cubicBezTo>
                  <a:cubicBezTo>
                    <a:pt x="38724" y="12817"/>
                    <a:pt x="37644" y="12684"/>
                    <a:pt x="36667" y="12224"/>
                  </a:cubicBezTo>
                  <a:cubicBezTo>
                    <a:pt x="34774" y="11329"/>
                    <a:pt x="34082" y="9173"/>
                    <a:pt x="33729" y="7268"/>
                  </a:cubicBezTo>
                  <a:cubicBezTo>
                    <a:pt x="33090" y="3882"/>
                    <a:pt x="30523" y="2007"/>
                    <a:pt x="27346" y="1130"/>
                  </a:cubicBezTo>
                  <a:cubicBezTo>
                    <a:pt x="25722" y="681"/>
                    <a:pt x="24025" y="491"/>
                    <a:pt x="22354" y="334"/>
                  </a:cubicBezTo>
                  <a:cubicBezTo>
                    <a:pt x="20677" y="182"/>
                    <a:pt x="18996" y="0"/>
                    <a:pt x="17313" y="0"/>
                  </a:cubicBezTo>
                  <a:close/>
                </a:path>
              </a:pathLst>
            </a:custGeom>
            <a:solidFill>
              <a:schemeClr val="lt2"/>
            </a:solidFill>
            <a:ln>
              <a:noFill/>
            </a:ln>
            <a:effectLst>
              <a:outerShdw blurRad="242888" dist="95250" dir="540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200840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A4B1-1C5E-4A42-83F2-75C170308DE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3F26A3-3CBA-4E26-972D-6D003732902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127DEA6-162B-4C50-B198-0AF91EC1C5A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10654A-9DB2-46C8-81F8-A5ECFF5DFF2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C8C89-EB03-4D04-BB24-8DA59D3ECDF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3CBBBF-40D9-4CC2-ADFF-80C88B1F7044}"/>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8" name="Footer Placeholder 7">
            <a:extLst>
              <a:ext uri="{FF2B5EF4-FFF2-40B4-BE49-F238E27FC236}">
                <a16:creationId xmlns:a16="http://schemas.microsoft.com/office/drawing/2014/main" id="{3D6EF73B-F9FE-45F7-B9EF-A19E10E6EF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49EE62-EDCD-4E9D-AF5B-C02C226EC565}"/>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4027629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18357-5B7C-4DF0-8AAB-69215CCC03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0DEBF0-7704-4ADD-B603-B00568ADCBF7}"/>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4" name="Footer Placeholder 3">
            <a:extLst>
              <a:ext uri="{FF2B5EF4-FFF2-40B4-BE49-F238E27FC236}">
                <a16:creationId xmlns:a16="http://schemas.microsoft.com/office/drawing/2014/main" id="{3F1ED65E-4892-4B16-893E-5EDA68C05F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7396F3-7A49-43B5-9429-0B0CC72DCF98}"/>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3633570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645812-86CA-4E06-8BED-288F0366D69D}"/>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3" name="Footer Placeholder 2">
            <a:extLst>
              <a:ext uri="{FF2B5EF4-FFF2-40B4-BE49-F238E27FC236}">
                <a16:creationId xmlns:a16="http://schemas.microsoft.com/office/drawing/2014/main" id="{E6FB21A1-61EA-4954-A943-9CDE72F345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BE903E-91B7-4C9B-A10B-012F84CA919E}"/>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282986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E63A-44DB-4CF4-80FC-58244E3AC62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844D235-8587-4B06-95D2-47EF72F3C44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137FCF-53E1-40B4-9EFC-893DEBC070B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50709B6-0C78-4827-A2AF-1B59CBFF5265}"/>
              </a:ext>
            </a:extLst>
          </p:cNvPr>
          <p:cNvSpPr>
            <a:spLocks noGrp="1"/>
          </p:cNvSpPr>
          <p:nvPr>
            <p:ph type="dt" sz="half" idx="10"/>
          </p:nvPr>
        </p:nvSpPr>
        <p:spPr/>
        <p:txBody>
          <a:bodyPr/>
          <a:lstStyle/>
          <a:p>
            <a:fld id="{51951857-93F1-456E-B1E7-4A96D36E958C}" type="datetimeFigureOut">
              <a:rPr lang="en-US" smtClean="0"/>
              <a:t>5/5/2024</a:t>
            </a:fld>
            <a:endParaRPr lang="en-US"/>
          </a:p>
        </p:txBody>
      </p:sp>
      <p:sp>
        <p:nvSpPr>
          <p:cNvPr id="6" name="Footer Placeholder 5">
            <a:extLst>
              <a:ext uri="{FF2B5EF4-FFF2-40B4-BE49-F238E27FC236}">
                <a16:creationId xmlns:a16="http://schemas.microsoft.com/office/drawing/2014/main" id="{9F5555EC-23F3-4EB6-813E-0BF05EB56E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CFA4E-9809-47E7-8CA0-E2D1A3BBAF2D}"/>
              </a:ext>
            </a:extLst>
          </p:cNvPr>
          <p:cNvSpPr>
            <a:spLocks noGrp="1"/>
          </p:cNvSpPr>
          <p:nvPr>
            <p:ph type="sldNum" sz="quarter" idx="12"/>
          </p:nvPr>
        </p:nvSpPr>
        <p:spPr/>
        <p:txBody>
          <a:bodyPr/>
          <a:lstStyle/>
          <a:p>
            <a:fld id="{5893E4F6-9C9A-4CF8-93CF-6B1271275DD3}" type="slidenum">
              <a:rPr lang="en-US" smtClean="0"/>
              <a:t>‹Nº›</a:t>
            </a:fld>
            <a:endParaRPr lang="en-US"/>
          </a:p>
        </p:txBody>
      </p:sp>
    </p:spTree>
    <p:extLst>
      <p:ext uri="{BB962C8B-B14F-4D97-AF65-F5344CB8AC3E}">
        <p14:creationId xmlns:p14="http://schemas.microsoft.com/office/powerpoint/2010/main" val="389905121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theme" Target="../theme/theme4.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581294"/>
      </p:ext>
    </p:extLst>
  </p:cSld>
  <p:clrMap bg1="lt1" tx1="dk1" bg2="lt2" tx2="dk2" accent1="accent1" accent2="accent2" accent3="accent3" accent4="accent4" accent5="accent5" accent6="accent6" hlink="hlink" folHlink="folHlink"/>
  <p:sldLayoutIdLst>
    <p:sldLayoutId id="2147483688" r:id="rId1"/>
  </p:sldLayoutIdLst>
  <p:hf sldNum="0" hdr="0" ftr="0" dt="0"/>
  <p:txStyles>
    <p:titleStyle>
      <a:lvl1pPr algn="ctr" defTabSz="342900" rtl="0" eaLnBrk="1" latinLnBrk="0" hangingPunct="1">
        <a:spcBef>
          <a:spcPct val="0"/>
        </a:spcBef>
        <a:buNone/>
        <a:defRPr sz="1650" kern="1200">
          <a:solidFill>
            <a:schemeClr val="tx1"/>
          </a:solidFill>
          <a:latin typeface="+mj-lt"/>
          <a:ea typeface="+mj-ea"/>
          <a:cs typeface="+mj-cs"/>
        </a:defRPr>
      </a:lvl1pPr>
    </p:titleStyle>
    <p:bodyStyle>
      <a:lvl1pPr marL="128588" indent="-128588" algn="l" defTabSz="342900"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278606" indent="-107156" algn="l" defTabSz="342900" rtl="0" eaLnBrk="1" latinLnBrk="0" hangingPunct="1">
        <a:spcBef>
          <a:spcPct val="20000"/>
        </a:spcBef>
        <a:buFont typeface="Arial" pitchFamily="34" charset="0"/>
        <a:buChar char="–"/>
        <a:defRPr sz="1050" kern="1200">
          <a:solidFill>
            <a:schemeClr val="tx1"/>
          </a:solidFill>
          <a:latin typeface="+mn-lt"/>
          <a:ea typeface="+mn-ea"/>
          <a:cs typeface="+mn-cs"/>
        </a:defRPr>
      </a:lvl2pPr>
      <a:lvl3pPr marL="428625" indent="-85725" algn="l" defTabSz="342900" rtl="0" eaLnBrk="1" latinLnBrk="0" hangingPunct="1">
        <a:spcBef>
          <a:spcPct val="20000"/>
        </a:spcBef>
        <a:buFont typeface="Arial" pitchFamily="34" charset="0"/>
        <a:buChar char="•"/>
        <a:defRPr sz="900" kern="1200">
          <a:solidFill>
            <a:schemeClr val="tx1"/>
          </a:solidFill>
          <a:latin typeface="+mn-lt"/>
          <a:ea typeface="+mn-ea"/>
          <a:cs typeface="+mn-cs"/>
        </a:defRPr>
      </a:lvl3pPr>
      <a:lvl4pPr marL="600075" indent="-85725" algn="l" defTabSz="342900" rtl="0" eaLnBrk="1" latinLnBrk="0" hangingPunct="1">
        <a:spcBef>
          <a:spcPct val="20000"/>
        </a:spcBef>
        <a:buFont typeface="Arial" pitchFamily="34" charset="0"/>
        <a:buChar char="–"/>
        <a:defRPr sz="750" kern="1200">
          <a:solidFill>
            <a:schemeClr val="tx1"/>
          </a:solidFill>
          <a:latin typeface="+mn-lt"/>
          <a:ea typeface="+mn-ea"/>
          <a:cs typeface="+mn-cs"/>
        </a:defRPr>
      </a:lvl4pPr>
      <a:lvl5pPr marL="771525" indent="-85725" algn="l" defTabSz="342900" rtl="0" eaLnBrk="1" latinLnBrk="0" hangingPunct="1">
        <a:spcBef>
          <a:spcPct val="20000"/>
        </a:spcBef>
        <a:buFont typeface="Arial" pitchFamily="34" charset="0"/>
        <a:buChar char="»"/>
        <a:defRPr sz="750" kern="1200">
          <a:solidFill>
            <a:schemeClr val="tx1"/>
          </a:solidFill>
          <a:latin typeface="+mn-lt"/>
          <a:ea typeface="+mn-ea"/>
          <a:cs typeface="+mn-cs"/>
        </a:defRPr>
      </a:lvl5pPr>
      <a:lvl6pPr marL="942975" indent="-85725" algn="l" defTabSz="342900" rtl="0" eaLnBrk="1" latinLnBrk="0" hangingPunct="1">
        <a:spcBef>
          <a:spcPct val="20000"/>
        </a:spcBef>
        <a:buFont typeface="Arial" pitchFamily="34" charset="0"/>
        <a:buChar char="•"/>
        <a:defRPr sz="750" kern="1200">
          <a:solidFill>
            <a:schemeClr val="tx1"/>
          </a:solidFill>
          <a:latin typeface="+mn-lt"/>
          <a:ea typeface="+mn-ea"/>
          <a:cs typeface="+mn-cs"/>
        </a:defRPr>
      </a:lvl6pPr>
      <a:lvl7pPr marL="1114425" indent="-85725" algn="l" defTabSz="342900" rtl="0" eaLnBrk="1" latinLnBrk="0" hangingPunct="1">
        <a:spcBef>
          <a:spcPct val="20000"/>
        </a:spcBef>
        <a:buFont typeface="Arial" pitchFamily="34" charset="0"/>
        <a:buChar char="•"/>
        <a:defRPr sz="750" kern="1200">
          <a:solidFill>
            <a:schemeClr val="tx1"/>
          </a:solidFill>
          <a:latin typeface="+mn-lt"/>
          <a:ea typeface="+mn-ea"/>
          <a:cs typeface="+mn-cs"/>
        </a:defRPr>
      </a:lvl7pPr>
      <a:lvl8pPr marL="1285875" indent="-85725" algn="l" defTabSz="342900" rtl="0" eaLnBrk="1" latinLnBrk="0" hangingPunct="1">
        <a:spcBef>
          <a:spcPct val="20000"/>
        </a:spcBef>
        <a:buFont typeface="Arial" pitchFamily="34" charset="0"/>
        <a:buChar char="•"/>
        <a:defRPr sz="750" kern="1200">
          <a:solidFill>
            <a:schemeClr val="tx1"/>
          </a:solidFill>
          <a:latin typeface="+mn-lt"/>
          <a:ea typeface="+mn-ea"/>
          <a:cs typeface="+mn-cs"/>
        </a:defRPr>
      </a:lvl8pPr>
      <a:lvl9pPr marL="1457325" indent="-85725" algn="l" defTabSz="342900" rtl="0" eaLnBrk="1" latinLnBrk="0" hangingPunct="1">
        <a:spcBef>
          <a:spcPct val="20000"/>
        </a:spcBef>
        <a:buFont typeface="Arial" pitchFamily="34" charset="0"/>
        <a:buChar char="•"/>
        <a:defRPr sz="750" kern="1200">
          <a:solidFill>
            <a:schemeClr val="tx1"/>
          </a:solidFill>
          <a:latin typeface="+mn-lt"/>
          <a:ea typeface="+mn-ea"/>
          <a:cs typeface="+mn-cs"/>
        </a:defRPr>
      </a:lvl9pPr>
    </p:bodyStyle>
    <p:otherStyle>
      <a:defPPr>
        <a:defRPr lang="en-US"/>
      </a:defPPr>
      <a:lvl1pPr marL="0" algn="l" defTabSz="342900" rtl="0" eaLnBrk="1" latinLnBrk="0" hangingPunct="1">
        <a:defRPr sz="675" kern="1200">
          <a:solidFill>
            <a:schemeClr val="tx1"/>
          </a:solidFill>
          <a:latin typeface="+mn-lt"/>
          <a:ea typeface="+mn-ea"/>
          <a:cs typeface="+mn-cs"/>
        </a:defRPr>
      </a:lvl1pPr>
      <a:lvl2pPr marL="171450" algn="l" defTabSz="342900" rtl="0" eaLnBrk="1" latinLnBrk="0" hangingPunct="1">
        <a:defRPr sz="675" kern="1200">
          <a:solidFill>
            <a:schemeClr val="tx1"/>
          </a:solidFill>
          <a:latin typeface="+mn-lt"/>
          <a:ea typeface="+mn-ea"/>
          <a:cs typeface="+mn-cs"/>
        </a:defRPr>
      </a:lvl2pPr>
      <a:lvl3pPr marL="342900" algn="l" defTabSz="342900" rtl="0" eaLnBrk="1" latinLnBrk="0" hangingPunct="1">
        <a:defRPr sz="675" kern="1200">
          <a:solidFill>
            <a:schemeClr val="tx1"/>
          </a:solidFill>
          <a:latin typeface="+mn-lt"/>
          <a:ea typeface="+mn-ea"/>
          <a:cs typeface="+mn-cs"/>
        </a:defRPr>
      </a:lvl3pPr>
      <a:lvl4pPr marL="514350" algn="l" defTabSz="342900" rtl="0" eaLnBrk="1" latinLnBrk="0" hangingPunct="1">
        <a:defRPr sz="675" kern="1200">
          <a:solidFill>
            <a:schemeClr val="tx1"/>
          </a:solidFill>
          <a:latin typeface="+mn-lt"/>
          <a:ea typeface="+mn-ea"/>
          <a:cs typeface="+mn-cs"/>
        </a:defRPr>
      </a:lvl4pPr>
      <a:lvl5pPr marL="685800" algn="l" defTabSz="342900" rtl="0" eaLnBrk="1" latinLnBrk="0" hangingPunct="1">
        <a:defRPr sz="675" kern="1200">
          <a:solidFill>
            <a:schemeClr val="tx1"/>
          </a:solidFill>
          <a:latin typeface="+mn-lt"/>
          <a:ea typeface="+mn-ea"/>
          <a:cs typeface="+mn-cs"/>
        </a:defRPr>
      </a:lvl5pPr>
      <a:lvl6pPr marL="857250" algn="l" defTabSz="342900" rtl="0" eaLnBrk="1" latinLnBrk="0" hangingPunct="1">
        <a:defRPr sz="675" kern="1200">
          <a:solidFill>
            <a:schemeClr val="tx1"/>
          </a:solidFill>
          <a:latin typeface="+mn-lt"/>
          <a:ea typeface="+mn-ea"/>
          <a:cs typeface="+mn-cs"/>
        </a:defRPr>
      </a:lvl6pPr>
      <a:lvl7pPr marL="1028700" algn="l" defTabSz="342900" rtl="0" eaLnBrk="1" latinLnBrk="0" hangingPunct="1">
        <a:defRPr sz="675" kern="1200">
          <a:solidFill>
            <a:schemeClr val="tx1"/>
          </a:solidFill>
          <a:latin typeface="+mn-lt"/>
          <a:ea typeface="+mn-ea"/>
          <a:cs typeface="+mn-cs"/>
        </a:defRPr>
      </a:lvl7pPr>
      <a:lvl8pPr marL="1200150" algn="l" defTabSz="342900" rtl="0" eaLnBrk="1" latinLnBrk="0" hangingPunct="1">
        <a:defRPr sz="675" kern="1200">
          <a:solidFill>
            <a:schemeClr val="tx1"/>
          </a:solidFill>
          <a:latin typeface="+mn-lt"/>
          <a:ea typeface="+mn-ea"/>
          <a:cs typeface="+mn-cs"/>
        </a:defRPr>
      </a:lvl8pPr>
      <a:lvl9pPr marL="1371600" algn="l" defTabSz="342900" rtl="0" eaLnBrk="1" latinLnBrk="0" hangingPunct="1">
        <a:defRPr sz="67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EBB0A2-B389-4E7E-B871-E3568653A0E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362121-52C6-4A16-AD7C-E1680675DB7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28504-AB3C-4B0C-92E5-552BCB82297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1951857-93F1-456E-B1E7-4A96D36E958C}" type="datetimeFigureOut">
              <a:rPr lang="en-US" smtClean="0"/>
              <a:t>5/5/2024</a:t>
            </a:fld>
            <a:endParaRPr lang="en-US"/>
          </a:p>
        </p:txBody>
      </p:sp>
      <p:sp>
        <p:nvSpPr>
          <p:cNvPr id="5" name="Footer Placeholder 4">
            <a:extLst>
              <a:ext uri="{FF2B5EF4-FFF2-40B4-BE49-F238E27FC236}">
                <a16:creationId xmlns:a16="http://schemas.microsoft.com/office/drawing/2014/main" id="{33D17F57-8E02-4CB2-B3BD-F8BA5F3FD29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2786E2-C673-44A6-967A-C0425BC6269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893E4F6-9C9A-4CF8-93CF-6B1271275DD3}" type="slidenum">
              <a:rPr lang="en-US" smtClean="0"/>
              <a:t>‹Nº›</a:t>
            </a:fld>
            <a:endParaRPr lang="en-US"/>
          </a:p>
        </p:txBody>
      </p:sp>
    </p:spTree>
    <p:extLst>
      <p:ext uri="{BB962C8B-B14F-4D97-AF65-F5344CB8AC3E}">
        <p14:creationId xmlns:p14="http://schemas.microsoft.com/office/powerpoint/2010/main" val="40861304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7"/>
            <a:ext cx="7886700" cy="994172"/>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628651" y="1369219"/>
            <a:ext cx="7886700" cy="3263504"/>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174187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Lst>
  <p:hf hdr="0" ftr="0" dt="0"/>
  <p:txStyles>
    <p:titleStyle>
      <a:lvl1pPr algn="ctr" defTabSz="685663" rtl="0" eaLnBrk="1" latinLnBrk="0" hangingPunct="1">
        <a:lnSpc>
          <a:spcPct val="90000"/>
        </a:lnSpc>
        <a:spcBef>
          <a:spcPct val="0"/>
        </a:spcBef>
        <a:buNone/>
        <a:defRPr lang="en-US" sz="2700" b="1" i="0" kern="1200" spc="-38" baseline="0">
          <a:solidFill>
            <a:schemeClr val="tx2"/>
          </a:solidFill>
          <a:latin typeface="Martian Mono" panose="020B0009020000000004" pitchFamily="49" charset="0"/>
          <a:ea typeface="Open Sans Light" panose="020B0306030504020204" pitchFamily="34" charset="0"/>
          <a:cs typeface="Heebo" pitchFamily="2" charset="-79"/>
        </a:defRPr>
      </a:lvl1pPr>
    </p:titleStyle>
    <p:bodyStyle>
      <a:lvl1pPr marL="171416" indent="-171416" algn="l" defTabSz="685663" rtl="0" eaLnBrk="1" latinLnBrk="0" hangingPunct="1">
        <a:lnSpc>
          <a:spcPct val="90000"/>
        </a:lnSpc>
        <a:spcBef>
          <a:spcPts val="750"/>
        </a:spcBef>
        <a:buFont typeface="Arial" panose="020B0604020202020204" pitchFamily="34" charset="0"/>
        <a:buChar char="•"/>
        <a:defRPr lang="en-US" sz="1650" b="1" i="0" kern="1200" spc="-11" baseline="0" dirty="0" smtClean="0">
          <a:solidFill>
            <a:schemeClr val="tx1"/>
          </a:solidFill>
          <a:effectLst/>
          <a:latin typeface="Open Sans" pitchFamily="2" charset="0"/>
          <a:ea typeface="Open Sans" pitchFamily="2" charset="0"/>
          <a:cs typeface="Open Sans" pitchFamily="2" charset="0"/>
        </a:defRPr>
      </a:lvl1pPr>
      <a:lvl2pPr marL="514247" indent="-171416" algn="l" defTabSz="685663" rtl="0" eaLnBrk="1" latinLnBrk="0" hangingPunct="1">
        <a:lnSpc>
          <a:spcPct val="90000"/>
        </a:lnSpc>
        <a:spcBef>
          <a:spcPts val="375"/>
        </a:spcBef>
        <a:buFont typeface="Arial" panose="020B0604020202020204" pitchFamily="34" charset="0"/>
        <a:buChar char="•"/>
        <a:defRPr lang="en-US" sz="1350" b="1" i="0" kern="1200" spc="-11" baseline="0" dirty="0" smtClean="0">
          <a:solidFill>
            <a:schemeClr val="tx1"/>
          </a:solidFill>
          <a:effectLst/>
          <a:latin typeface="Open Sans" pitchFamily="2" charset="0"/>
          <a:ea typeface="Open Sans" pitchFamily="2" charset="0"/>
          <a:cs typeface="Open Sans" pitchFamily="2" charset="0"/>
        </a:defRPr>
      </a:lvl2pPr>
      <a:lvl3pPr marL="857079" indent="-171416" algn="l" defTabSz="685663" rtl="0" eaLnBrk="1" latinLnBrk="0" hangingPunct="1">
        <a:lnSpc>
          <a:spcPct val="90000"/>
        </a:lnSpc>
        <a:spcBef>
          <a:spcPts val="375"/>
        </a:spcBef>
        <a:buFont typeface="Arial" panose="020B0604020202020204" pitchFamily="34" charset="0"/>
        <a:buChar char="•"/>
        <a:defRPr lang="en-US" sz="1200" b="1" i="0" kern="1200" spc="-11" baseline="0" dirty="0" smtClean="0">
          <a:solidFill>
            <a:schemeClr val="tx1"/>
          </a:solidFill>
          <a:effectLst/>
          <a:latin typeface="Open Sans" pitchFamily="2" charset="0"/>
          <a:ea typeface="Open Sans" pitchFamily="2" charset="0"/>
          <a:cs typeface="Open Sans" pitchFamily="2" charset="0"/>
        </a:defRPr>
      </a:lvl3pPr>
      <a:lvl4pPr marL="1199910" indent="-171416" algn="l" defTabSz="685663" rtl="0" eaLnBrk="1" latinLnBrk="0" hangingPunct="1">
        <a:lnSpc>
          <a:spcPct val="90000"/>
        </a:lnSpc>
        <a:spcBef>
          <a:spcPts val="375"/>
        </a:spcBef>
        <a:buFont typeface="Arial" panose="020B0604020202020204" pitchFamily="34" charset="0"/>
        <a:buChar char="•"/>
        <a:defRPr lang="en-US" sz="1050" b="1" i="0" kern="1200" spc="-11" baseline="0" dirty="0" smtClean="0">
          <a:solidFill>
            <a:schemeClr val="tx1"/>
          </a:solidFill>
          <a:effectLst/>
          <a:latin typeface="Open Sans" pitchFamily="2" charset="0"/>
          <a:ea typeface="Open Sans" pitchFamily="2" charset="0"/>
          <a:cs typeface="Open Sans" pitchFamily="2" charset="0"/>
        </a:defRPr>
      </a:lvl4pPr>
      <a:lvl5pPr marL="1542742" indent="-171416" algn="l" defTabSz="685663" rtl="0" eaLnBrk="1" latinLnBrk="0" hangingPunct="1">
        <a:lnSpc>
          <a:spcPct val="90000"/>
        </a:lnSpc>
        <a:spcBef>
          <a:spcPts val="375"/>
        </a:spcBef>
        <a:buFont typeface="Arial" panose="020B0604020202020204" pitchFamily="34" charset="0"/>
        <a:buChar char="•"/>
        <a:defRPr lang="en-US" sz="1050" b="1" i="0" kern="1200" spc="-11" baseline="0" dirty="0">
          <a:solidFill>
            <a:schemeClr val="tx1"/>
          </a:solidFill>
          <a:effectLst/>
          <a:latin typeface="Open Sans" pitchFamily="2" charset="0"/>
          <a:ea typeface="Open Sans" pitchFamily="2" charset="0"/>
          <a:cs typeface="Open Sans" pitchFamily="2"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5"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2"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5"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2"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58">
          <p15:clr>
            <a:srgbClr val="A4A3A4"/>
          </p15:clr>
        </p15:guide>
        <p15:guide id="2" orient="horz" pos="480">
          <p15:clr>
            <a:srgbClr val="A4A3A4"/>
          </p15:clr>
        </p15:guide>
        <p15:guide id="3" pos="14398">
          <p15:clr>
            <a:srgbClr val="A4A3A4"/>
          </p15:clr>
        </p15:guide>
        <p15:guide id="4" orient="horz" pos="8160">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100"/>
              <a:buFont typeface="Syncopate"/>
              <a:buNone/>
              <a:defRPr sz="3100">
                <a:solidFill>
                  <a:schemeClr val="lt1"/>
                </a:solidFill>
                <a:latin typeface="Syncopate"/>
                <a:ea typeface="Syncopate"/>
                <a:cs typeface="Syncopate"/>
                <a:sym typeface="Syncopate"/>
              </a:defRPr>
            </a:lvl1pPr>
            <a:lvl2pPr lvl="1" algn="ctr" rtl="0">
              <a:spcBef>
                <a:spcPts val="0"/>
              </a:spcBef>
              <a:spcAft>
                <a:spcPts val="0"/>
              </a:spcAft>
              <a:buClr>
                <a:schemeClr val="lt1"/>
              </a:buClr>
              <a:buSzPts val="3100"/>
              <a:buFont typeface="Syncopate"/>
              <a:buNone/>
              <a:defRPr sz="3100">
                <a:solidFill>
                  <a:schemeClr val="lt1"/>
                </a:solidFill>
                <a:latin typeface="Syncopate"/>
                <a:ea typeface="Syncopate"/>
                <a:cs typeface="Syncopate"/>
                <a:sym typeface="Syncopate"/>
              </a:defRPr>
            </a:lvl2pPr>
            <a:lvl3pPr lvl="2" algn="ctr" rtl="0">
              <a:spcBef>
                <a:spcPts val="0"/>
              </a:spcBef>
              <a:spcAft>
                <a:spcPts val="0"/>
              </a:spcAft>
              <a:buClr>
                <a:schemeClr val="lt1"/>
              </a:buClr>
              <a:buSzPts val="3100"/>
              <a:buFont typeface="Syncopate"/>
              <a:buNone/>
              <a:defRPr sz="3100">
                <a:solidFill>
                  <a:schemeClr val="lt1"/>
                </a:solidFill>
                <a:latin typeface="Syncopate"/>
                <a:ea typeface="Syncopate"/>
                <a:cs typeface="Syncopate"/>
                <a:sym typeface="Syncopate"/>
              </a:defRPr>
            </a:lvl3pPr>
            <a:lvl4pPr lvl="3" algn="ctr" rtl="0">
              <a:spcBef>
                <a:spcPts val="0"/>
              </a:spcBef>
              <a:spcAft>
                <a:spcPts val="0"/>
              </a:spcAft>
              <a:buClr>
                <a:schemeClr val="lt1"/>
              </a:buClr>
              <a:buSzPts val="3100"/>
              <a:buFont typeface="Syncopate"/>
              <a:buNone/>
              <a:defRPr sz="3100">
                <a:solidFill>
                  <a:schemeClr val="lt1"/>
                </a:solidFill>
                <a:latin typeface="Syncopate"/>
                <a:ea typeface="Syncopate"/>
                <a:cs typeface="Syncopate"/>
                <a:sym typeface="Syncopate"/>
              </a:defRPr>
            </a:lvl4pPr>
            <a:lvl5pPr lvl="4" algn="ctr" rtl="0">
              <a:spcBef>
                <a:spcPts val="0"/>
              </a:spcBef>
              <a:spcAft>
                <a:spcPts val="0"/>
              </a:spcAft>
              <a:buClr>
                <a:schemeClr val="lt1"/>
              </a:buClr>
              <a:buSzPts val="3100"/>
              <a:buFont typeface="Syncopate"/>
              <a:buNone/>
              <a:defRPr sz="3100">
                <a:solidFill>
                  <a:schemeClr val="lt1"/>
                </a:solidFill>
                <a:latin typeface="Syncopate"/>
                <a:ea typeface="Syncopate"/>
                <a:cs typeface="Syncopate"/>
                <a:sym typeface="Syncopate"/>
              </a:defRPr>
            </a:lvl5pPr>
            <a:lvl6pPr lvl="5" algn="ctr" rtl="0">
              <a:spcBef>
                <a:spcPts val="0"/>
              </a:spcBef>
              <a:spcAft>
                <a:spcPts val="0"/>
              </a:spcAft>
              <a:buClr>
                <a:schemeClr val="lt1"/>
              </a:buClr>
              <a:buSzPts val="3100"/>
              <a:buFont typeface="Syncopate"/>
              <a:buNone/>
              <a:defRPr sz="3100">
                <a:solidFill>
                  <a:schemeClr val="lt1"/>
                </a:solidFill>
                <a:latin typeface="Syncopate"/>
                <a:ea typeface="Syncopate"/>
                <a:cs typeface="Syncopate"/>
                <a:sym typeface="Syncopate"/>
              </a:defRPr>
            </a:lvl6pPr>
            <a:lvl7pPr lvl="6" algn="ctr" rtl="0">
              <a:spcBef>
                <a:spcPts val="0"/>
              </a:spcBef>
              <a:spcAft>
                <a:spcPts val="0"/>
              </a:spcAft>
              <a:buClr>
                <a:schemeClr val="lt1"/>
              </a:buClr>
              <a:buSzPts val="3100"/>
              <a:buFont typeface="Syncopate"/>
              <a:buNone/>
              <a:defRPr sz="3100">
                <a:solidFill>
                  <a:schemeClr val="lt1"/>
                </a:solidFill>
                <a:latin typeface="Syncopate"/>
                <a:ea typeface="Syncopate"/>
                <a:cs typeface="Syncopate"/>
                <a:sym typeface="Syncopate"/>
              </a:defRPr>
            </a:lvl7pPr>
            <a:lvl8pPr lvl="7" algn="ctr" rtl="0">
              <a:spcBef>
                <a:spcPts val="0"/>
              </a:spcBef>
              <a:spcAft>
                <a:spcPts val="0"/>
              </a:spcAft>
              <a:buClr>
                <a:schemeClr val="lt1"/>
              </a:buClr>
              <a:buSzPts val="3100"/>
              <a:buFont typeface="Syncopate"/>
              <a:buNone/>
              <a:defRPr sz="3100">
                <a:solidFill>
                  <a:schemeClr val="lt1"/>
                </a:solidFill>
                <a:latin typeface="Syncopate"/>
                <a:ea typeface="Syncopate"/>
                <a:cs typeface="Syncopate"/>
                <a:sym typeface="Syncopate"/>
              </a:defRPr>
            </a:lvl8pPr>
            <a:lvl9pPr lvl="8" algn="ctr" rtl="0">
              <a:spcBef>
                <a:spcPts val="0"/>
              </a:spcBef>
              <a:spcAft>
                <a:spcPts val="0"/>
              </a:spcAft>
              <a:buClr>
                <a:schemeClr val="lt1"/>
              </a:buClr>
              <a:buSzPts val="3100"/>
              <a:buFont typeface="Syncopate"/>
              <a:buNone/>
              <a:defRPr sz="3100">
                <a:solidFill>
                  <a:schemeClr val="lt1"/>
                </a:solidFill>
                <a:latin typeface="Syncopate"/>
                <a:ea typeface="Syncopate"/>
                <a:cs typeface="Syncopate"/>
                <a:sym typeface="Syncopat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rtl="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275121366"/>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7.svg"/><Relationship Id="rId11" Type="http://schemas.openxmlformats.org/officeDocument/2006/relationships/image" Target="../media/image39.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2.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56.png"/><Relationship Id="rId5" Type="http://schemas.openxmlformats.org/officeDocument/2006/relationships/image" Target="../media/image26.png"/><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2.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56.png"/><Relationship Id="rId5" Type="http://schemas.openxmlformats.org/officeDocument/2006/relationships/image" Target="../media/image26.png"/><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2.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56.png"/><Relationship Id="rId5" Type="http://schemas.openxmlformats.org/officeDocument/2006/relationships/image" Target="../media/image26.png"/><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2.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56.png"/><Relationship Id="rId5" Type="http://schemas.openxmlformats.org/officeDocument/2006/relationships/image" Target="../media/image26.png"/><Relationship Id="rId10" Type="http://schemas.openxmlformats.org/officeDocument/2006/relationships/image" Target="../media/image55.png"/><Relationship Id="rId4" Type="http://schemas.openxmlformats.org/officeDocument/2006/relationships/image" Target="../media/image53.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svg"/><Relationship Id="rId20" Type="http://schemas.openxmlformats.org/officeDocument/2006/relationships/image" Target="../media/image20.sv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19"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0.xml"/><Relationship Id="rId5" Type="http://schemas.openxmlformats.org/officeDocument/2006/relationships/image" Target="../media/image64.png"/><Relationship Id="rId4" Type="http://schemas.openxmlformats.org/officeDocument/2006/relationships/image" Target="../media/image63.jpeg"/></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2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5.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6.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7.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9.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80.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81.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83.png"/><Relationship Id="rId7"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86.png"/><Relationship Id="rId4" Type="http://schemas.openxmlformats.org/officeDocument/2006/relationships/image" Target="../media/image84.png"/><Relationship Id="rId9"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Kilamper/web-page/tree/sprint3" TargetMode="External"/><Relationship Id="rId2" Type="http://schemas.openxmlformats.org/officeDocument/2006/relationships/hyperlink" Target="https://trello.com/invite/b/6vTlzSo5/ATTIb693f849f2a2ac37cd46c8243d185afaD62C1B46/pwm" TargetMode="Externa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2.png"/><Relationship Id="rId4" Type="http://schemas.openxmlformats.org/officeDocument/2006/relationships/image" Target="../media/image25.pn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3" name="Picture Placeholder 9">
            <a:extLst>
              <a:ext uri="{FF2B5EF4-FFF2-40B4-BE49-F238E27FC236}">
                <a16:creationId xmlns:a16="http://schemas.microsoft.com/office/drawing/2014/main" id="{4C976771-4E84-E9BC-DC9A-930F9A43E8DB}"/>
              </a:ext>
            </a:extLst>
          </p:cNvPr>
          <p:cNvPicPr>
            <a:picLocks noChangeAspect="1"/>
          </p:cNvPicPr>
          <p:nvPr/>
        </p:nvPicPr>
        <p:blipFill rotWithShape="1">
          <a:blip r:embed="rId3">
            <a:extLst>
              <a:ext uri="{28A0092B-C50C-407E-A947-70E740481C1C}">
                <a14:useLocalDpi xmlns:a14="http://schemas.microsoft.com/office/drawing/2010/main" val="0"/>
              </a:ext>
            </a:extLst>
          </a:blip>
          <a:srcRect t="26276" r="20021" b="6256"/>
          <a:stretch/>
        </p:blipFill>
        <p:spPr>
          <a:xfrm>
            <a:off x="2382" y="3176"/>
            <a:ext cx="9141619" cy="5143500"/>
          </a:xfrm>
          <a:prstGeom prst="rect">
            <a:avLst/>
          </a:prstGeom>
          <a:noFill/>
          <a:ln>
            <a:noFill/>
          </a:ln>
        </p:spPr>
      </p:pic>
      <p:sp>
        <p:nvSpPr>
          <p:cNvPr id="8" name="Google Shape;130;p29">
            <a:extLst>
              <a:ext uri="{FF2B5EF4-FFF2-40B4-BE49-F238E27FC236}">
                <a16:creationId xmlns:a16="http://schemas.microsoft.com/office/drawing/2014/main" id="{BB13323C-5F24-4135-E98C-18E79936EFD8}"/>
              </a:ext>
            </a:extLst>
          </p:cNvPr>
          <p:cNvSpPr/>
          <p:nvPr/>
        </p:nvSpPr>
        <p:spPr>
          <a:xfrm>
            <a:off x="2061324" y="2340131"/>
            <a:ext cx="5021152" cy="1191096"/>
          </a:xfrm>
          <a:prstGeom prst="rect">
            <a:avLst/>
          </a:prstGeom>
        </p:spPr>
        <p:txBody>
          <a:bodyPr>
            <a:prstTxWarp prst="textPlain">
              <a:avLst/>
            </a:prstTxWarp>
          </a:bodyPr>
          <a:lstStyle/>
          <a:p>
            <a:pPr algn="ctr" defTabSz="914378">
              <a:defRPr/>
            </a:pPr>
            <a:r>
              <a:rPr lang="es-ES" i="1" dirty="0">
                <a:ln w="9525" cap="flat" cmpd="sng">
                  <a:solidFill>
                    <a:srgbClr val="FFFFFF"/>
                  </a:solidFill>
                  <a:prstDash val="solid"/>
                  <a:round/>
                  <a:headEnd type="none" w="sm" len="sm"/>
                  <a:tailEnd type="none" w="sm" len="sm"/>
                </a:ln>
                <a:noFill/>
                <a:latin typeface="Darker Grotesque;800"/>
                <a:ea typeface="+mn-ea"/>
              </a:rPr>
              <a:t>Sprint3</a:t>
            </a:r>
            <a:endParaRPr i="1" dirty="0">
              <a:ln w="9525" cap="flat" cmpd="sng">
                <a:solidFill>
                  <a:srgbClr val="FFFFFF"/>
                </a:solidFill>
                <a:prstDash val="solid"/>
                <a:round/>
                <a:headEnd type="none" w="sm" len="sm"/>
                <a:tailEnd type="none" w="sm" len="sm"/>
              </a:ln>
              <a:noFill/>
              <a:latin typeface="Darker Grotesque;800"/>
              <a:ea typeface="+mn-ea"/>
            </a:endParaRPr>
          </a:p>
        </p:txBody>
      </p:sp>
      <p:sp>
        <p:nvSpPr>
          <p:cNvPr id="9" name="Google Shape;131;p29">
            <a:extLst>
              <a:ext uri="{FF2B5EF4-FFF2-40B4-BE49-F238E27FC236}">
                <a16:creationId xmlns:a16="http://schemas.microsoft.com/office/drawing/2014/main" id="{AB4F300B-B82F-0858-A37E-53E72932587B}"/>
              </a:ext>
            </a:extLst>
          </p:cNvPr>
          <p:cNvSpPr txBox="1">
            <a:spLocks noGrp="1"/>
          </p:cNvSpPr>
          <p:nvPr>
            <p:ph type="ctrTitle"/>
          </p:nvPr>
        </p:nvSpPr>
        <p:spPr>
          <a:xfrm>
            <a:off x="461450" y="946860"/>
            <a:ext cx="8220900" cy="2472300"/>
          </a:xfrm>
          <a:prstGeom prst="rect">
            <a:avLst/>
          </a:prstGeom>
        </p:spPr>
        <p:txBody>
          <a:bodyPr spcFirstLastPara="1" vert="horz" wrap="square" lIns="91425" tIns="91425" rIns="91425" bIns="91425" rtlCol="0" anchor="ctr" anchorCtr="0">
            <a:noAutofit/>
          </a:bodyPr>
          <a:lstStyle/>
          <a:p>
            <a:pPr>
              <a:buClr>
                <a:schemeClr val="dk1"/>
              </a:buClr>
              <a:buSzPts val="1100"/>
            </a:pPr>
            <a:br>
              <a:rPr lang="en" dirty="0"/>
            </a:br>
            <a:r>
              <a:rPr lang="en" sz="12000" dirty="0">
                <a:solidFill>
                  <a:srgbClr val="FFFF00"/>
                </a:solidFill>
              </a:rPr>
              <a:t>Sprint3</a:t>
            </a:r>
            <a:endParaRPr dirty="0">
              <a:solidFill>
                <a:srgbClr val="FFFF00"/>
              </a:solidFill>
            </a:endParaRPr>
          </a:p>
        </p:txBody>
      </p:sp>
      <p:sp>
        <p:nvSpPr>
          <p:cNvPr id="10" name="Google Shape;132;p29">
            <a:extLst>
              <a:ext uri="{FF2B5EF4-FFF2-40B4-BE49-F238E27FC236}">
                <a16:creationId xmlns:a16="http://schemas.microsoft.com/office/drawing/2014/main" id="{1DBC09AC-47D9-065A-2813-54B6EF61EAF6}"/>
              </a:ext>
            </a:extLst>
          </p:cNvPr>
          <p:cNvSpPr txBox="1">
            <a:spLocks/>
          </p:cNvSpPr>
          <p:nvPr/>
        </p:nvSpPr>
        <p:spPr>
          <a:xfrm>
            <a:off x="2307500" y="424870"/>
            <a:ext cx="4528800" cy="475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1pPr>
            <a:lvl2pPr marL="914400" marR="0" lvl="1"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2pPr>
            <a:lvl3pPr marL="1371600" marR="0" lvl="2"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3pPr>
            <a:lvl4pPr marL="1828800" marR="0" lvl="3"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4pPr>
            <a:lvl5pPr marL="2286000" marR="0" lvl="4"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5pPr>
            <a:lvl6pPr marL="2743200" marR="0" lvl="5"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6pPr>
            <a:lvl7pPr marL="3200400" marR="0" lvl="6"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7pPr>
            <a:lvl8pPr marL="3657600" marR="0" lvl="7"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8pPr>
            <a:lvl9pPr marL="4114800" marR="0" lvl="8"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9pPr>
          </a:lstStyle>
          <a:p>
            <a:pPr marL="457189" lvl="1" indent="0" defTabSz="914378">
              <a:buClr>
                <a:srgbClr val="F1C232"/>
              </a:buClr>
              <a:defRPr/>
            </a:pPr>
            <a:r>
              <a:rPr lang="es-ES" sz="1500" b="1" dirty="0">
                <a:solidFill>
                  <a:srgbClr val="B1B1B1"/>
                </a:solidFill>
                <a:latin typeface="Darker Grotesque"/>
                <a:ea typeface="Darker Grotesque"/>
                <a:cs typeface="Darker Grotesque"/>
                <a:sym typeface="Darker Grotesque"/>
              </a:rPr>
              <a:t>PROGRAMACIÓN DE WEB Y MÓVIL</a:t>
            </a:r>
          </a:p>
          <a:p>
            <a:pPr marL="457189" lvl="1" indent="0" defTabSz="914378">
              <a:buClr>
                <a:srgbClr val="F1C232"/>
              </a:buClr>
              <a:defRPr/>
            </a:pPr>
            <a:r>
              <a:rPr lang="es-ES" sz="1500" b="1" dirty="0">
                <a:solidFill>
                  <a:srgbClr val="B1B1B1"/>
                </a:solidFill>
                <a:latin typeface="Darker Grotesque"/>
                <a:ea typeface="Darker Grotesque"/>
                <a:cs typeface="Darker Grotesque"/>
                <a:sym typeface="Darker Grotesque"/>
              </a:rPr>
              <a:t>23/24</a:t>
            </a:r>
          </a:p>
        </p:txBody>
      </p:sp>
      <p:sp>
        <p:nvSpPr>
          <p:cNvPr id="11" name="Google Shape;133;p29">
            <a:extLst>
              <a:ext uri="{FF2B5EF4-FFF2-40B4-BE49-F238E27FC236}">
                <a16:creationId xmlns:a16="http://schemas.microsoft.com/office/drawing/2014/main" id="{E5245D66-912F-7005-B6E4-FE0ED69025E1}"/>
              </a:ext>
            </a:extLst>
          </p:cNvPr>
          <p:cNvSpPr txBox="1">
            <a:spLocks noGrp="1"/>
          </p:cNvSpPr>
          <p:nvPr>
            <p:ph type="subTitle" idx="1"/>
          </p:nvPr>
        </p:nvSpPr>
        <p:spPr>
          <a:xfrm>
            <a:off x="2729531" y="4253877"/>
            <a:ext cx="3684888" cy="475824"/>
          </a:xfrm>
          <a:prstGeom prst="rect">
            <a:avLst/>
          </a:prstGeom>
        </p:spPr>
        <p:txBody>
          <a:bodyPr spcFirstLastPara="1" vert="horz" wrap="square" lIns="91425" tIns="91425" rIns="91425" bIns="0" rtlCol="0" anchor="b" anchorCtr="0">
            <a:noAutofit/>
          </a:bodyPr>
          <a:lstStyle/>
          <a:p>
            <a:pPr marL="0" indent="0"/>
            <a:r>
              <a:rPr lang="en" sz="1425" dirty="0">
                <a:solidFill>
                  <a:srgbClr val="B1B1B1"/>
                </a:solidFill>
              </a:rPr>
              <a:t>Killian Armas Perez</a:t>
            </a:r>
          </a:p>
          <a:p>
            <a:pPr marL="0" indent="0"/>
            <a:r>
              <a:rPr lang="en" sz="1425" dirty="0">
                <a:solidFill>
                  <a:srgbClr val="B1B1B1"/>
                </a:solidFill>
              </a:rPr>
              <a:t>Alvaro Trancho Dorta</a:t>
            </a:r>
          </a:p>
          <a:p>
            <a:pPr marL="0" indent="0"/>
            <a:r>
              <a:rPr lang="en" sz="1425" dirty="0">
                <a:solidFill>
                  <a:srgbClr val="B1B1B1"/>
                </a:solidFill>
              </a:rPr>
              <a:t>Asmae Ez zaim Driouch</a:t>
            </a:r>
            <a:endParaRPr sz="1425" dirty="0">
              <a:solidFill>
                <a:srgbClr val="B1B1B1"/>
              </a:solidFill>
            </a:endParaRPr>
          </a:p>
        </p:txBody>
      </p:sp>
      <p:cxnSp>
        <p:nvCxnSpPr>
          <p:cNvPr id="12" name="Google Shape;134;p29">
            <a:extLst>
              <a:ext uri="{FF2B5EF4-FFF2-40B4-BE49-F238E27FC236}">
                <a16:creationId xmlns:a16="http://schemas.microsoft.com/office/drawing/2014/main" id="{74C8B685-3099-6155-5521-34DDFE8FB1F5}"/>
              </a:ext>
            </a:extLst>
          </p:cNvPr>
          <p:cNvCxnSpPr/>
          <p:nvPr/>
        </p:nvCxnSpPr>
        <p:spPr>
          <a:xfrm>
            <a:off x="2597875" y="4635181"/>
            <a:ext cx="624000" cy="0"/>
          </a:xfrm>
          <a:prstGeom prst="straightConnector1">
            <a:avLst/>
          </a:prstGeom>
          <a:noFill/>
          <a:ln w="9525" cap="flat" cmpd="sng">
            <a:solidFill>
              <a:schemeClr val="lt1"/>
            </a:solidFill>
            <a:prstDash val="solid"/>
            <a:round/>
            <a:headEnd type="none" w="med" len="med"/>
            <a:tailEnd type="none" w="med" len="med"/>
          </a:ln>
        </p:spPr>
      </p:cxnSp>
      <p:cxnSp>
        <p:nvCxnSpPr>
          <p:cNvPr id="13" name="Google Shape;135;p29">
            <a:extLst>
              <a:ext uri="{FF2B5EF4-FFF2-40B4-BE49-F238E27FC236}">
                <a16:creationId xmlns:a16="http://schemas.microsoft.com/office/drawing/2014/main" id="{241F6679-088F-5069-62E6-2D84108D63B6}"/>
              </a:ext>
            </a:extLst>
          </p:cNvPr>
          <p:cNvCxnSpPr/>
          <p:nvPr/>
        </p:nvCxnSpPr>
        <p:spPr>
          <a:xfrm>
            <a:off x="5922075" y="4635181"/>
            <a:ext cx="624000" cy="0"/>
          </a:xfrm>
          <a:prstGeom prst="straightConnector1">
            <a:avLst/>
          </a:prstGeom>
          <a:noFill/>
          <a:ln w="9525" cap="flat" cmpd="sng">
            <a:solidFill>
              <a:schemeClr val="lt1"/>
            </a:solidFill>
            <a:prstDash val="solid"/>
            <a:round/>
            <a:headEnd type="none" w="med" len="med"/>
            <a:tailEnd type="none" w="med" len="med"/>
          </a:ln>
        </p:spPr>
      </p:cxnSp>
      <p:grpSp>
        <p:nvGrpSpPr>
          <p:cNvPr id="53" name="Group 55">
            <a:extLst>
              <a:ext uri="{FF2B5EF4-FFF2-40B4-BE49-F238E27FC236}">
                <a16:creationId xmlns:a16="http://schemas.microsoft.com/office/drawing/2014/main" id="{200D95D9-D306-B4C9-E7AA-4DF3ED8E40BD}"/>
              </a:ext>
            </a:extLst>
          </p:cNvPr>
          <p:cNvGrpSpPr/>
          <p:nvPr/>
        </p:nvGrpSpPr>
        <p:grpSpPr>
          <a:xfrm>
            <a:off x="386518" y="5856925"/>
            <a:ext cx="8286476" cy="65613"/>
            <a:chOff x="1520826" y="12779032"/>
            <a:chExt cx="22097268" cy="174968"/>
          </a:xfrm>
        </p:grpSpPr>
        <p:grpSp>
          <p:nvGrpSpPr>
            <p:cNvPr id="54" name="Graphic 13">
              <a:extLst>
                <a:ext uri="{FF2B5EF4-FFF2-40B4-BE49-F238E27FC236}">
                  <a16:creationId xmlns:a16="http://schemas.microsoft.com/office/drawing/2014/main" id="{776FA60E-6058-AE83-C1E0-2849B90EBDA8}"/>
                </a:ext>
              </a:extLst>
            </p:cNvPr>
            <p:cNvGrpSpPr/>
            <p:nvPr/>
          </p:nvGrpSpPr>
          <p:grpSpPr>
            <a:xfrm>
              <a:off x="17510152" y="12779032"/>
              <a:ext cx="6107942" cy="174968"/>
              <a:chOff x="9350375" y="6777037"/>
              <a:chExt cx="5680852" cy="162734"/>
            </a:xfrm>
            <a:solidFill>
              <a:schemeClr val="accent3"/>
            </a:solidFill>
          </p:grpSpPr>
          <p:sp>
            <p:nvSpPr>
              <p:cNvPr id="58" name="Freeform: Shape 48">
                <a:extLst>
                  <a:ext uri="{FF2B5EF4-FFF2-40B4-BE49-F238E27FC236}">
                    <a16:creationId xmlns:a16="http://schemas.microsoft.com/office/drawing/2014/main" id="{177220CD-CCD2-75A3-4261-33A33E882E19}"/>
                  </a:ext>
                </a:extLst>
              </p:cNvPr>
              <p:cNvSpPr/>
              <p:nvPr/>
            </p:nvSpPr>
            <p:spPr>
              <a:xfrm>
                <a:off x="9350375" y="6777037"/>
                <a:ext cx="4088520" cy="162734"/>
              </a:xfrm>
              <a:custGeom>
                <a:avLst/>
                <a:gdLst>
                  <a:gd name="connsiteX0" fmla="*/ 4088521 w 4088520"/>
                  <a:gd name="connsiteY0" fmla="*/ 162735 h 162734"/>
                  <a:gd name="connsiteX1" fmla="*/ 0 w 4088520"/>
                  <a:gd name="connsiteY1" fmla="*/ 162735 h 162734"/>
                  <a:gd name="connsiteX2" fmla="*/ 0 w 4088520"/>
                  <a:gd name="connsiteY2" fmla="*/ 0 h 162734"/>
                  <a:gd name="connsiteX3" fmla="*/ 3933539 w 4088520"/>
                  <a:gd name="connsiteY3" fmla="*/ 0 h 162734"/>
                  <a:gd name="connsiteX4" fmla="*/ 4088521 w 4088520"/>
                  <a:gd name="connsiteY4" fmla="*/ 162735 h 162734"/>
                  <a:gd name="connsiteX5" fmla="*/ 9525 w 4088520"/>
                  <a:gd name="connsiteY5" fmla="*/ 153210 h 162734"/>
                  <a:gd name="connsiteX6" fmla="*/ 4066299 w 4088520"/>
                  <a:gd name="connsiteY6" fmla="*/ 153210 h 162734"/>
                  <a:gd name="connsiteX7" fmla="*/ 3929453 w 4088520"/>
                  <a:gd name="connsiteY7" fmla="*/ 9525 h 162734"/>
                  <a:gd name="connsiteX8" fmla="*/ 9525 w 4088520"/>
                  <a:gd name="connsiteY8" fmla="*/ 9525 h 162734"/>
                  <a:gd name="connsiteX9" fmla="*/ 9525 w 4088520"/>
                  <a:gd name="connsiteY9" fmla="*/ 153210 h 16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8520" h="162734">
                    <a:moveTo>
                      <a:pt x="4088521" y="162735"/>
                    </a:moveTo>
                    <a:lnTo>
                      <a:pt x="0" y="162735"/>
                    </a:lnTo>
                    <a:lnTo>
                      <a:pt x="0" y="0"/>
                    </a:lnTo>
                    <a:lnTo>
                      <a:pt x="3933539" y="0"/>
                    </a:lnTo>
                    <a:lnTo>
                      <a:pt x="4088521" y="162735"/>
                    </a:lnTo>
                    <a:close/>
                    <a:moveTo>
                      <a:pt x="9525" y="153210"/>
                    </a:moveTo>
                    <a:lnTo>
                      <a:pt x="4066299" y="153210"/>
                    </a:lnTo>
                    <a:lnTo>
                      <a:pt x="3929453" y="9525"/>
                    </a:lnTo>
                    <a:lnTo>
                      <a:pt x="9525" y="9525"/>
                    </a:lnTo>
                    <a:lnTo>
                      <a:pt x="9525" y="153210"/>
                    </a:lnTo>
                    <a:close/>
                  </a:path>
                </a:pathLst>
              </a:custGeom>
              <a:grpFill/>
              <a:ln w="9525" cap="flat">
                <a:noFill/>
                <a:prstDash val="solid"/>
                <a:miter/>
              </a:ln>
            </p:spPr>
            <p:txBody>
              <a:bodyPr rtlCol="0" anchor="ctr"/>
              <a:lstStyle/>
              <a:p>
                <a:pPr defTabSz="685663">
                  <a:buClrTx/>
                </a:pPr>
                <a:endParaRPr lang="en-US" sz="1350" kern="1200" dirty="0">
                  <a:solidFill>
                    <a:srgbClr val="FFFFFF"/>
                  </a:solidFill>
                  <a:latin typeface="Open Sans" pitchFamily="2" charset="0"/>
                  <a:ea typeface="+mn-ea"/>
                  <a:cs typeface="+mn-cs"/>
                </a:endParaRPr>
              </a:p>
            </p:txBody>
          </p:sp>
          <p:sp>
            <p:nvSpPr>
              <p:cNvPr id="59" name="Freeform: Shape 49">
                <a:extLst>
                  <a:ext uri="{FF2B5EF4-FFF2-40B4-BE49-F238E27FC236}">
                    <a16:creationId xmlns:a16="http://schemas.microsoft.com/office/drawing/2014/main" id="{28CC82B7-C559-40DF-A662-FCAD7515233E}"/>
                  </a:ext>
                </a:extLst>
              </p:cNvPr>
              <p:cNvSpPr/>
              <p:nvPr/>
            </p:nvSpPr>
            <p:spPr>
              <a:xfrm>
                <a:off x="13666924" y="6781796"/>
                <a:ext cx="1364303" cy="153210"/>
              </a:xfrm>
              <a:custGeom>
                <a:avLst/>
                <a:gdLst>
                  <a:gd name="connsiteX0" fmla="*/ 0 w 1364303"/>
                  <a:gd name="connsiteY0" fmla="*/ 0 h 153210"/>
                  <a:gd name="connsiteX1" fmla="*/ 145913 w 1364303"/>
                  <a:gd name="connsiteY1" fmla="*/ 153211 h 153210"/>
                  <a:gd name="connsiteX2" fmla="*/ 1364304 w 1364303"/>
                  <a:gd name="connsiteY2" fmla="*/ 153211 h 153210"/>
                  <a:gd name="connsiteX3" fmla="*/ 1364304 w 1364303"/>
                  <a:gd name="connsiteY3" fmla="*/ 0 h 153210"/>
                  <a:gd name="connsiteX4" fmla="*/ 0 w 1364303"/>
                  <a:gd name="connsiteY4" fmla="*/ 0 h 1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303" h="153210">
                    <a:moveTo>
                      <a:pt x="0" y="0"/>
                    </a:moveTo>
                    <a:lnTo>
                      <a:pt x="145913" y="153211"/>
                    </a:lnTo>
                    <a:lnTo>
                      <a:pt x="1364304" y="153211"/>
                    </a:lnTo>
                    <a:lnTo>
                      <a:pt x="1364304" y="0"/>
                    </a:lnTo>
                    <a:lnTo>
                      <a:pt x="0" y="0"/>
                    </a:lnTo>
                  </a:path>
                </a:pathLst>
              </a:custGeom>
              <a:grpFill/>
              <a:ln w="9525" cap="flat">
                <a:noFill/>
                <a:prstDash val="solid"/>
                <a:miter/>
              </a:ln>
            </p:spPr>
            <p:txBody>
              <a:bodyPr rtlCol="0" anchor="ctr"/>
              <a:lstStyle/>
              <a:p>
                <a:pPr defTabSz="685663">
                  <a:buClrTx/>
                </a:pPr>
                <a:endParaRPr lang="en-US" sz="1350" kern="1200" dirty="0">
                  <a:solidFill>
                    <a:srgbClr val="FFFFFF"/>
                  </a:solidFill>
                  <a:latin typeface="Open Sans" pitchFamily="2" charset="0"/>
                  <a:ea typeface="+mn-ea"/>
                  <a:cs typeface="+mn-cs"/>
                </a:endParaRPr>
              </a:p>
            </p:txBody>
          </p:sp>
          <p:sp>
            <p:nvSpPr>
              <p:cNvPr id="60" name="Freeform: Shape 50">
                <a:extLst>
                  <a:ext uri="{FF2B5EF4-FFF2-40B4-BE49-F238E27FC236}">
                    <a16:creationId xmlns:a16="http://schemas.microsoft.com/office/drawing/2014/main" id="{AAF03565-66D7-7F29-3559-0D9D3D63511F}"/>
                  </a:ext>
                </a:extLst>
              </p:cNvPr>
              <p:cNvSpPr/>
              <p:nvPr/>
            </p:nvSpPr>
            <p:spPr>
              <a:xfrm>
                <a:off x="13395966" y="6781796"/>
                <a:ext cx="301561" cy="153212"/>
              </a:xfrm>
              <a:custGeom>
                <a:avLst/>
                <a:gdLst>
                  <a:gd name="connsiteX0" fmla="*/ 0 w 301561"/>
                  <a:gd name="connsiteY0" fmla="*/ 0 h 153212"/>
                  <a:gd name="connsiteX1" fmla="*/ 145913 w 301561"/>
                  <a:gd name="connsiteY1" fmla="*/ 153212 h 153212"/>
                  <a:gd name="connsiteX2" fmla="*/ 301562 w 301561"/>
                  <a:gd name="connsiteY2" fmla="*/ 153212 h 153212"/>
                  <a:gd name="connsiteX3" fmla="*/ 155638 w 301561"/>
                  <a:gd name="connsiteY3" fmla="*/ 0 h 153212"/>
                  <a:gd name="connsiteX4" fmla="*/ 0 w 301561"/>
                  <a:gd name="connsiteY4" fmla="*/ 0 h 15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561" h="153212">
                    <a:moveTo>
                      <a:pt x="0" y="0"/>
                    </a:moveTo>
                    <a:lnTo>
                      <a:pt x="145913" y="153212"/>
                    </a:lnTo>
                    <a:lnTo>
                      <a:pt x="301562" y="153212"/>
                    </a:lnTo>
                    <a:lnTo>
                      <a:pt x="155638" y="0"/>
                    </a:lnTo>
                    <a:lnTo>
                      <a:pt x="0" y="0"/>
                    </a:lnTo>
                  </a:path>
                </a:pathLst>
              </a:custGeom>
              <a:grpFill/>
              <a:ln w="9525" cap="flat">
                <a:noFill/>
                <a:prstDash val="solid"/>
                <a:miter/>
              </a:ln>
            </p:spPr>
            <p:txBody>
              <a:bodyPr rtlCol="0" anchor="ctr"/>
              <a:lstStyle/>
              <a:p>
                <a:pPr defTabSz="685663">
                  <a:buClrTx/>
                </a:pPr>
                <a:endParaRPr lang="en-US" sz="1350" kern="1200" dirty="0">
                  <a:solidFill>
                    <a:srgbClr val="FFFFFF"/>
                  </a:solidFill>
                  <a:latin typeface="Open Sans" pitchFamily="2" charset="0"/>
                  <a:ea typeface="+mn-ea"/>
                  <a:cs typeface="+mn-cs"/>
                </a:endParaRPr>
              </a:p>
            </p:txBody>
          </p:sp>
        </p:grpSp>
        <p:grpSp>
          <p:nvGrpSpPr>
            <p:cNvPr id="55" name="Graphic 13">
              <a:extLst>
                <a:ext uri="{FF2B5EF4-FFF2-40B4-BE49-F238E27FC236}">
                  <a16:creationId xmlns:a16="http://schemas.microsoft.com/office/drawing/2014/main" id="{94CCBB46-70BE-2F48-7CA9-9129F8345CC3}"/>
                </a:ext>
              </a:extLst>
            </p:cNvPr>
            <p:cNvGrpSpPr/>
            <p:nvPr/>
          </p:nvGrpSpPr>
          <p:grpSpPr>
            <a:xfrm>
              <a:off x="1520826" y="12779032"/>
              <a:ext cx="4673974" cy="174968"/>
              <a:chOff x="9350375" y="6777037"/>
              <a:chExt cx="4347152" cy="162734"/>
            </a:xfrm>
            <a:solidFill>
              <a:schemeClr val="accent3"/>
            </a:solidFill>
          </p:grpSpPr>
          <p:sp>
            <p:nvSpPr>
              <p:cNvPr id="56" name="Freeform: Shape 52">
                <a:extLst>
                  <a:ext uri="{FF2B5EF4-FFF2-40B4-BE49-F238E27FC236}">
                    <a16:creationId xmlns:a16="http://schemas.microsoft.com/office/drawing/2014/main" id="{3922B5C5-29B8-013E-FA8B-470D8C63FC14}"/>
                  </a:ext>
                </a:extLst>
              </p:cNvPr>
              <p:cNvSpPr/>
              <p:nvPr/>
            </p:nvSpPr>
            <p:spPr>
              <a:xfrm>
                <a:off x="9350375" y="6777037"/>
                <a:ext cx="4088520" cy="162734"/>
              </a:xfrm>
              <a:custGeom>
                <a:avLst/>
                <a:gdLst>
                  <a:gd name="connsiteX0" fmla="*/ 4088521 w 4088520"/>
                  <a:gd name="connsiteY0" fmla="*/ 162735 h 162734"/>
                  <a:gd name="connsiteX1" fmla="*/ 0 w 4088520"/>
                  <a:gd name="connsiteY1" fmla="*/ 162735 h 162734"/>
                  <a:gd name="connsiteX2" fmla="*/ 0 w 4088520"/>
                  <a:gd name="connsiteY2" fmla="*/ 0 h 162734"/>
                  <a:gd name="connsiteX3" fmla="*/ 3933539 w 4088520"/>
                  <a:gd name="connsiteY3" fmla="*/ 0 h 162734"/>
                  <a:gd name="connsiteX4" fmla="*/ 4088521 w 4088520"/>
                  <a:gd name="connsiteY4" fmla="*/ 162735 h 162734"/>
                  <a:gd name="connsiteX5" fmla="*/ 9525 w 4088520"/>
                  <a:gd name="connsiteY5" fmla="*/ 153210 h 162734"/>
                  <a:gd name="connsiteX6" fmla="*/ 4066299 w 4088520"/>
                  <a:gd name="connsiteY6" fmla="*/ 153210 h 162734"/>
                  <a:gd name="connsiteX7" fmla="*/ 3929453 w 4088520"/>
                  <a:gd name="connsiteY7" fmla="*/ 9525 h 162734"/>
                  <a:gd name="connsiteX8" fmla="*/ 9525 w 4088520"/>
                  <a:gd name="connsiteY8" fmla="*/ 9525 h 162734"/>
                  <a:gd name="connsiteX9" fmla="*/ 9525 w 4088520"/>
                  <a:gd name="connsiteY9" fmla="*/ 153210 h 16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8520" h="162734">
                    <a:moveTo>
                      <a:pt x="4088521" y="162735"/>
                    </a:moveTo>
                    <a:lnTo>
                      <a:pt x="0" y="162735"/>
                    </a:lnTo>
                    <a:lnTo>
                      <a:pt x="0" y="0"/>
                    </a:lnTo>
                    <a:lnTo>
                      <a:pt x="3933539" y="0"/>
                    </a:lnTo>
                    <a:lnTo>
                      <a:pt x="4088521" y="162735"/>
                    </a:lnTo>
                    <a:close/>
                    <a:moveTo>
                      <a:pt x="9525" y="153210"/>
                    </a:moveTo>
                    <a:lnTo>
                      <a:pt x="4066299" y="153210"/>
                    </a:lnTo>
                    <a:lnTo>
                      <a:pt x="3929453" y="9525"/>
                    </a:lnTo>
                    <a:lnTo>
                      <a:pt x="9525" y="9525"/>
                    </a:lnTo>
                    <a:lnTo>
                      <a:pt x="9525" y="153210"/>
                    </a:lnTo>
                    <a:close/>
                  </a:path>
                </a:pathLst>
              </a:custGeom>
              <a:grpFill/>
              <a:ln w="9525" cap="flat">
                <a:noFill/>
                <a:prstDash val="solid"/>
                <a:miter/>
              </a:ln>
            </p:spPr>
            <p:txBody>
              <a:bodyPr rtlCol="0" anchor="ctr"/>
              <a:lstStyle/>
              <a:p>
                <a:pPr defTabSz="685663">
                  <a:buClrTx/>
                </a:pPr>
                <a:endParaRPr lang="en-US" sz="1350" kern="1200" dirty="0">
                  <a:solidFill>
                    <a:srgbClr val="FFFFFF"/>
                  </a:solidFill>
                  <a:latin typeface="Open Sans" pitchFamily="2" charset="0"/>
                  <a:ea typeface="+mn-ea"/>
                  <a:cs typeface="+mn-cs"/>
                </a:endParaRPr>
              </a:p>
            </p:txBody>
          </p:sp>
          <p:sp>
            <p:nvSpPr>
              <p:cNvPr id="57" name="Freeform: Shape 54">
                <a:extLst>
                  <a:ext uri="{FF2B5EF4-FFF2-40B4-BE49-F238E27FC236}">
                    <a16:creationId xmlns:a16="http://schemas.microsoft.com/office/drawing/2014/main" id="{A2751289-9144-C315-81AF-5F0F7AF96EEE}"/>
                  </a:ext>
                </a:extLst>
              </p:cNvPr>
              <p:cNvSpPr/>
              <p:nvPr/>
            </p:nvSpPr>
            <p:spPr>
              <a:xfrm>
                <a:off x="13395966" y="6781796"/>
                <a:ext cx="301561" cy="153212"/>
              </a:xfrm>
              <a:custGeom>
                <a:avLst/>
                <a:gdLst>
                  <a:gd name="connsiteX0" fmla="*/ 0 w 301561"/>
                  <a:gd name="connsiteY0" fmla="*/ 0 h 153212"/>
                  <a:gd name="connsiteX1" fmla="*/ 145913 w 301561"/>
                  <a:gd name="connsiteY1" fmla="*/ 153212 h 153212"/>
                  <a:gd name="connsiteX2" fmla="*/ 301562 w 301561"/>
                  <a:gd name="connsiteY2" fmla="*/ 153212 h 153212"/>
                  <a:gd name="connsiteX3" fmla="*/ 155638 w 301561"/>
                  <a:gd name="connsiteY3" fmla="*/ 0 h 153212"/>
                  <a:gd name="connsiteX4" fmla="*/ 0 w 301561"/>
                  <a:gd name="connsiteY4" fmla="*/ 0 h 15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561" h="153212">
                    <a:moveTo>
                      <a:pt x="0" y="0"/>
                    </a:moveTo>
                    <a:lnTo>
                      <a:pt x="145913" y="153212"/>
                    </a:lnTo>
                    <a:lnTo>
                      <a:pt x="301562" y="153212"/>
                    </a:lnTo>
                    <a:lnTo>
                      <a:pt x="155638" y="0"/>
                    </a:lnTo>
                    <a:lnTo>
                      <a:pt x="0" y="0"/>
                    </a:lnTo>
                  </a:path>
                </a:pathLst>
              </a:custGeom>
              <a:grpFill/>
              <a:ln w="9525" cap="flat">
                <a:noFill/>
                <a:prstDash val="solid"/>
                <a:miter/>
              </a:ln>
            </p:spPr>
            <p:txBody>
              <a:bodyPr rtlCol="0" anchor="ctr"/>
              <a:lstStyle/>
              <a:p>
                <a:pPr defTabSz="685663">
                  <a:buClrTx/>
                </a:pPr>
                <a:endParaRPr lang="en-US" sz="1350" kern="1200" dirty="0">
                  <a:solidFill>
                    <a:srgbClr val="FFFFFF"/>
                  </a:solidFill>
                  <a:latin typeface="Open Sans" pitchFamily="2" charset="0"/>
                  <a:ea typeface="+mn-ea"/>
                  <a:cs typeface="+mn-cs"/>
                </a:endParaRPr>
              </a:p>
            </p:txBody>
          </p:sp>
        </p:grpSp>
      </p:grpSp>
      <p:sp>
        <p:nvSpPr>
          <p:cNvPr id="65" name="Freeform: Shape 16">
            <a:extLst>
              <a:ext uri="{FF2B5EF4-FFF2-40B4-BE49-F238E27FC236}">
                <a16:creationId xmlns:a16="http://schemas.microsoft.com/office/drawing/2014/main" id="{3FCC2439-9E00-7D77-0701-1BF6AE255CE9}"/>
              </a:ext>
            </a:extLst>
          </p:cNvPr>
          <p:cNvSpPr/>
          <p:nvPr/>
        </p:nvSpPr>
        <p:spPr>
          <a:xfrm>
            <a:off x="-4335359" y="1"/>
            <a:ext cx="4085846" cy="1085090"/>
          </a:xfrm>
          <a:custGeom>
            <a:avLst/>
            <a:gdLst>
              <a:gd name="connsiteX0" fmla="*/ 0 w 10895587"/>
              <a:gd name="connsiteY0" fmla="*/ 0 h 2893574"/>
              <a:gd name="connsiteX1" fmla="*/ 9448800 w 10895587"/>
              <a:gd name="connsiteY1" fmla="*/ 0 h 2893574"/>
              <a:gd name="connsiteX2" fmla="*/ 10895587 w 10895587"/>
              <a:gd name="connsiteY2" fmla="*/ 1446787 h 2893574"/>
              <a:gd name="connsiteX3" fmla="*/ 9448800 w 10895587"/>
              <a:gd name="connsiteY3" fmla="*/ 2893574 h 2893574"/>
              <a:gd name="connsiteX4" fmla="*/ 0 w 10895587"/>
              <a:gd name="connsiteY4" fmla="*/ 2893574 h 289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587" h="2893574">
                <a:moveTo>
                  <a:pt x="0" y="0"/>
                </a:moveTo>
                <a:lnTo>
                  <a:pt x="9448800" y="0"/>
                </a:lnTo>
                <a:cubicBezTo>
                  <a:pt x="10247838" y="0"/>
                  <a:pt x="10895587" y="647749"/>
                  <a:pt x="10895587" y="1446787"/>
                </a:cubicBezTo>
                <a:cubicBezTo>
                  <a:pt x="10895587" y="2245825"/>
                  <a:pt x="10247838" y="2893574"/>
                  <a:pt x="9448800" y="2893574"/>
                </a:cubicBezTo>
                <a:lnTo>
                  <a:pt x="0" y="2893574"/>
                </a:lnTo>
                <a:close/>
              </a:path>
            </a:pathLst>
          </a:custGeom>
          <a:noFill/>
          <a:ln w="12700" cap="flat" cmpd="sng" algn="ctr">
            <a:solidFill>
              <a:srgbClr val="FFFFFF"/>
            </a:solidFill>
            <a:prstDash val="solid"/>
            <a:miter lim="800000"/>
          </a:ln>
          <a:effectLst/>
        </p:spPr>
        <p:txBody>
          <a:bodyPr wrap="square" rtlCol="0" anchor="ctr">
            <a:noAutofit/>
          </a:bodyPr>
          <a:lstStyle/>
          <a:p>
            <a:pPr algn="ctr" defTabSz="685663">
              <a:buClrTx/>
              <a:defRPr/>
            </a:pPr>
            <a:endParaRPr lang="en-US" sz="1350" dirty="0">
              <a:solidFill>
                <a:srgbClr val="FFFFFF"/>
              </a:solidFill>
              <a:latin typeface="Open Sans" pitchFamily="2" charset="0"/>
              <a:ea typeface="+mn-ea"/>
              <a:cs typeface="+mn-cs"/>
            </a:endParaRPr>
          </a:p>
        </p:txBody>
      </p:sp>
      <p:sp>
        <p:nvSpPr>
          <p:cNvPr id="66" name="TextBox 1">
            <a:extLst>
              <a:ext uri="{FF2B5EF4-FFF2-40B4-BE49-F238E27FC236}">
                <a16:creationId xmlns:a16="http://schemas.microsoft.com/office/drawing/2014/main" id="{BF0D87A8-22E0-6F53-BB61-FBCE97A73B9E}"/>
              </a:ext>
            </a:extLst>
          </p:cNvPr>
          <p:cNvSpPr txBox="1"/>
          <p:nvPr/>
        </p:nvSpPr>
        <p:spPr>
          <a:xfrm>
            <a:off x="-2977951" y="50009"/>
            <a:ext cx="2518682" cy="923330"/>
          </a:xfrm>
          <a:prstGeom prst="rect">
            <a:avLst/>
          </a:prstGeom>
          <a:noFill/>
        </p:spPr>
        <p:txBody>
          <a:bodyPr wrap="square" rtlCol="0" anchor="b">
            <a:spAutoFit/>
          </a:bodyPr>
          <a:lstStyle>
            <a:defPPr>
              <a:defRPr lang="en-US"/>
            </a:defPPr>
            <a:lvl1pPr>
              <a:defRPr sz="7200" b="1">
                <a:solidFill>
                  <a:schemeClr val="tx2"/>
                </a:solidFill>
                <a:latin typeface="Martian Mono" panose="020B0009020000000004" pitchFamily="49" charset="0"/>
                <a:ea typeface="Arimo" panose="020B0604020202020204" pitchFamily="34" charset="0"/>
                <a:cs typeface="Space Grotesk" pitchFamily="2" charset="77"/>
              </a:defRPr>
            </a:lvl1pPr>
          </a:lstStyle>
          <a:p>
            <a:pPr defTabSz="685663">
              <a:buClrTx/>
              <a:defRPr/>
            </a:pPr>
            <a:r>
              <a:rPr lang="en-US" sz="2700" dirty="0">
                <a:solidFill>
                  <a:srgbClr val="C4F502"/>
                </a:solidFill>
              </a:rPr>
              <a:t>TABLE OF CONTENT</a:t>
            </a:r>
          </a:p>
        </p:txBody>
      </p:sp>
    </p:spTree>
    <p:extLst>
      <p:ext uri="{BB962C8B-B14F-4D97-AF65-F5344CB8AC3E}">
        <p14:creationId xmlns:p14="http://schemas.microsoft.com/office/powerpoint/2010/main" val="318737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sp>
        <p:nvSpPr>
          <p:cNvPr id="3"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5" name="Image 2" descr="preencoded.png"/>
          <p:cNvPicPr>
            <a:picLocks noChangeAspect="1"/>
          </p:cNvPicPr>
          <p:nvPr/>
        </p:nvPicPr>
        <p:blipFill>
          <a:blip r:embed="rId4"/>
          <a:stretch>
            <a:fillRect/>
          </a:stretch>
        </p:blipFill>
        <p:spPr>
          <a:xfrm>
            <a:off x="842734" y="1002805"/>
            <a:ext cx="3681393" cy="3490458"/>
          </a:xfrm>
          <a:prstGeom prst="rect">
            <a:avLst/>
          </a:prstGeom>
        </p:spPr>
      </p:pic>
      <p:sp>
        <p:nvSpPr>
          <p:cNvPr id="6" name="Shape 1"/>
          <p:cNvSpPr/>
          <p:nvPr/>
        </p:nvSpPr>
        <p:spPr>
          <a:xfrm>
            <a:off x="938208" y="933663"/>
            <a:ext cx="2952735" cy="167142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7" name="Image 3" descr="preencoded.png"/>
          <p:cNvPicPr>
            <a:picLocks noChangeAspect="1"/>
          </p:cNvPicPr>
          <p:nvPr/>
        </p:nvPicPr>
        <p:blipFill>
          <a:blip r:embed="rId5"/>
          <a:stretch>
            <a:fillRect/>
          </a:stretch>
        </p:blipFill>
        <p:spPr>
          <a:xfrm>
            <a:off x="4673575" y="1044635"/>
            <a:ext cx="385372" cy="380950"/>
          </a:xfrm>
          <a:prstGeom prst="rect">
            <a:avLst/>
          </a:prstGeom>
        </p:spPr>
      </p:pic>
      <p:sp>
        <p:nvSpPr>
          <p:cNvPr id="8" name="Shape 2"/>
          <p:cNvSpPr/>
          <p:nvPr/>
        </p:nvSpPr>
        <p:spPr>
          <a:xfrm>
            <a:off x="938208" y="1428899"/>
            <a:ext cx="2952735" cy="117618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Text 3"/>
          <p:cNvSpPr/>
          <p:nvPr/>
        </p:nvSpPr>
        <p:spPr>
          <a:xfrm>
            <a:off x="5272332" y="1106539"/>
            <a:ext cx="3028934" cy="376189"/>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00B0F0"/>
                </a:solidFill>
                <a:effectLst/>
                <a:uLnTx/>
                <a:uFillTx/>
                <a:latin typeface="Roboto Mono Medium" pitchFamily="34" charset="0"/>
                <a:ea typeface="Roboto Mono Medium" pitchFamily="34" charset="-122"/>
                <a:cs typeface="Roboto Mono Medium" pitchFamily="34" charset="-120"/>
                <a:sym typeface="Arial"/>
              </a:rPr>
              <a:t>login</a:t>
            </a: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Arial"/>
              <a:sym typeface="Arial"/>
            </a:endParaRPr>
          </a:p>
        </p:txBody>
      </p:sp>
      <p:sp>
        <p:nvSpPr>
          <p:cNvPr id="10" name="Text 4"/>
          <p:cNvSpPr/>
          <p:nvPr/>
        </p:nvSpPr>
        <p:spPr>
          <a:xfrm>
            <a:off x="4673575" y="1610328"/>
            <a:ext cx="3487720" cy="850789"/>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En estos archivos se define el formulario de </a:t>
            </a:r>
            <a:r>
              <a:rPr kumimoji="0" lang="es-ES" sz="1200" b="0" i="0" u="none" strike="noStrike" kern="1200" cap="none" spc="0" normalizeH="0" baseline="0" noProof="0" dirty="0" err="1">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login</a:t>
            </a:r>
            <a:r>
              <a:rPr kumimoji="0" lang="es-ES" sz="12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 implementado con Angular Reactive </a:t>
            </a:r>
            <a:r>
              <a:rPr kumimoji="0" lang="es-ES" sz="1200" b="0" i="0" u="none" strike="noStrike" kern="1200" cap="none" spc="0" normalizeH="0" baseline="0" noProof="0" dirty="0" err="1">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Forms</a:t>
            </a:r>
            <a:r>
              <a:rPr kumimoji="0" lang="es-ES" sz="12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 para que un usuario pueda hacer un </a:t>
            </a:r>
            <a:r>
              <a:rPr kumimoji="0" lang="es-ES" sz="1200" b="0" i="0" u="none" strike="noStrike" kern="1200" cap="none" spc="0" normalizeH="0" baseline="0" noProof="0" dirty="0" err="1">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login</a:t>
            </a:r>
            <a:r>
              <a:rPr kumimoji="0" lang="es-ES" sz="12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 después de crearse una cuenta y acceder a funcionalidades adicionales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1" name="Shape 5"/>
          <p:cNvSpPr/>
          <p:nvPr/>
        </p:nvSpPr>
        <p:spPr>
          <a:xfrm>
            <a:off x="938208" y="2886034"/>
            <a:ext cx="2952735" cy="167142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12" name="Image 4" descr="preencoded.png"/>
          <p:cNvPicPr>
            <a:picLocks noChangeAspect="1"/>
          </p:cNvPicPr>
          <p:nvPr/>
        </p:nvPicPr>
        <p:blipFill>
          <a:blip r:embed="rId6"/>
          <a:stretch>
            <a:fillRect/>
          </a:stretch>
        </p:blipFill>
        <p:spPr>
          <a:xfrm>
            <a:off x="4673575" y="2898942"/>
            <a:ext cx="384796" cy="380950"/>
          </a:xfrm>
          <a:prstGeom prst="rect">
            <a:avLst/>
          </a:prstGeom>
        </p:spPr>
      </p:pic>
      <p:sp>
        <p:nvSpPr>
          <p:cNvPr id="13" name="Shape 6"/>
          <p:cNvSpPr/>
          <p:nvPr/>
        </p:nvSpPr>
        <p:spPr>
          <a:xfrm>
            <a:off x="938208" y="3381270"/>
            <a:ext cx="2952735" cy="117618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4" name="Text 7"/>
          <p:cNvSpPr/>
          <p:nvPr/>
        </p:nvSpPr>
        <p:spPr>
          <a:xfrm>
            <a:off x="5272332" y="3022049"/>
            <a:ext cx="3028934" cy="376189"/>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00B0F0"/>
                </a:solidFill>
                <a:effectLst/>
                <a:uLnTx/>
                <a:uFillTx/>
                <a:latin typeface="Roboto Mono Medium" pitchFamily="34" charset="0"/>
                <a:ea typeface="Roboto Mono Medium" pitchFamily="34" charset="-122"/>
                <a:cs typeface="Roboto Mono Medium" pitchFamily="34" charset="-120"/>
                <a:sym typeface="Arial"/>
              </a:rPr>
              <a:t>signup</a:t>
            </a: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Arial"/>
              <a:sym typeface="Arial"/>
            </a:endParaRPr>
          </a:p>
        </p:txBody>
      </p:sp>
      <p:sp>
        <p:nvSpPr>
          <p:cNvPr id="15" name="Text 8"/>
          <p:cNvSpPr/>
          <p:nvPr/>
        </p:nvSpPr>
        <p:spPr>
          <a:xfrm>
            <a:off x="4673575" y="3455381"/>
            <a:ext cx="3386121" cy="850789"/>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En estos archivos se define el formulario de registro, implementado con Angular Reactive </a:t>
            </a:r>
            <a:r>
              <a:rPr kumimoji="0" lang="es-ES" sz="1200" b="0" i="0" u="none" strike="noStrike" kern="1200" cap="none" spc="0" normalizeH="0" baseline="0" noProof="0" dirty="0" err="1">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Forms</a:t>
            </a:r>
            <a:r>
              <a:rPr kumimoji="0" lang="es-ES" sz="12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 para que un usuario pueda crear una cuenta para luego acceder a ella.</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6" name="Text 5">
            <a:extLst>
              <a:ext uri="{FF2B5EF4-FFF2-40B4-BE49-F238E27FC236}">
                <a16:creationId xmlns:a16="http://schemas.microsoft.com/office/drawing/2014/main" id="{6C0F9FD6-4678-FA40-F72D-9E5BCB20E730}"/>
              </a:ext>
            </a:extLst>
          </p:cNvPr>
          <p:cNvSpPr/>
          <p:nvPr/>
        </p:nvSpPr>
        <p:spPr>
          <a:xfrm>
            <a:off x="1535502" y="473293"/>
            <a:ext cx="5718879" cy="576103"/>
          </a:xfrm>
          <a:prstGeom prst="rect">
            <a:avLst/>
          </a:prstGeom>
          <a:noFill/>
          <a:ln/>
        </p:spPr>
        <p:txBody>
          <a:bodyPr wrap="square" lIns="0" tIns="0" rIns="0" bIns="0" rtlCol="0" anchor="t"/>
          <a:lstStyle/>
          <a:p>
            <a:pPr marL="0" marR="0" lvl="0" indent="0" algn="ctr" defTabSz="342900" rtl="0" eaLnBrk="1" fontAlgn="auto" latinLnBrk="0" hangingPunct="1">
              <a:lnSpc>
                <a:spcPct val="100000"/>
              </a:lnSpc>
              <a:spcBef>
                <a:spcPts val="0"/>
              </a:spcBef>
              <a:spcAft>
                <a:spcPts val="0"/>
              </a:spcAft>
              <a:buClrTx/>
              <a:buSzTx/>
              <a:buFont typeface="Arial"/>
              <a:buNone/>
              <a:tabLst/>
              <a:defRPr/>
            </a:pPr>
            <a:r>
              <a:rPr kumimoji="0" lang="en-US" sz="3000" b="0" i="0" u="none" strike="noStrike" kern="1200" cap="none" spc="0" normalizeH="0" baseline="0" noProof="0" dirty="0">
                <a:ln>
                  <a:noFill/>
                </a:ln>
                <a:solidFill>
                  <a:srgbClr val="FFC000"/>
                </a:solidFill>
                <a:effectLst/>
                <a:uLnTx/>
                <a:uFillTx/>
                <a:latin typeface="Roboto Mono Medium" pitchFamily="34" charset="0"/>
                <a:ea typeface="Roboto Mono Medium" pitchFamily="34" charset="-122"/>
                <a:cs typeface="Roboto Mono Medium" pitchFamily="34" charset="-120"/>
                <a:sym typeface="Arial"/>
              </a:rPr>
              <a:t>FORMS/</a:t>
            </a:r>
            <a:endParaRPr kumimoji="0" lang="en-US" sz="3000" b="0" i="0" u="none" strike="noStrike" kern="1200" cap="none" spc="0" normalizeH="0" baseline="0" noProof="0" dirty="0">
              <a:ln>
                <a:noFill/>
              </a:ln>
              <a:solidFill>
                <a:srgbClr val="FFC000"/>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476331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8675" y="335"/>
            <a:ext cx="4305278" cy="3428554"/>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88" y="4576501"/>
            <a:ext cx="2335031" cy="301431"/>
          </a:xfrm>
          <a:prstGeom prst="rect">
            <a:avLst/>
          </a:prstGeom>
        </p:spPr>
      </p:pic>
      <p:sp>
        <p:nvSpPr>
          <p:cNvPr id="4"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6" name="Shape 1"/>
          <p:cNvSpPr/>
          <p:nvPr/>
        </p:nvSpPr>
        <p:spPr>
          <a:xfrm>
            <a:off x="5043461" y="2157466"/>
            <a:ext cx="3276583" cy="67618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7" name="Shape 2"/>
          <p:cNvSpPr/>
          <p:nvPr/>
        </p:nvSpPr>
        <p:spPr>
          <a:xfrm>
            <a:off x="5043461" y="2157466"/>
            <a:ext cx="3276583" cy="67618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10"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50" y="1219376"/>
            <a:ext cx="5162523" cy="3061889"/>
          </a:xfrm>
          <a:prstGeom prst="rect">
            <a:avLst/>
          </a:prstGeom>
        </p:spPr>
      </p:pic>
      <p:pic>
        <p:nvPicPr>
          <p:cNvPr id="11"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9146" y="1347947"/>
            <a:ext cx="3709968" cy="2433321"/>
          </a:xfrm>
          <a:prstGeom prst="rect">
            <a:avLst/>
          </a:prstGeom>
        </p:spPr>
      </p:pic>
      <p:sp>
        <p:nvSpPr>
          <p:cNvPr id="37" name="Line 291">
            <a:extLst>
              <a:ext uri="{FF2B5EF4-FFF2-40B4-BE49-F238E27FC236}">
                <a16:creationId xmlns:a16="http://schemas.microsoft.com/office/drawing/2014/main" id="{CF3C460A-D608-683E-F761-F1BDDA4CCFB5}"/>
              </a:ext>
            </a:extLst>
          </p:cNvPr>
          <p:cNvSpPr>
            <a:spLocks noChangeShapeType="1"/>
          </p:cNvSpPr>
          <p:nvPr/>
        </p:nvSpPr>
        <p:spPr bwMode="auto">
          <a:xfrm>
            <a:off x="5334080" y="1275336"/>
            <a:ext cx="0" cy="554111"/>
          </a:xfrm>
          <a:prstGeom prst="line">
            <a:avLst/>
          </a:prstGeom>
          <a:noFill/>
          <a:ln w="25400">
            <a:solidFill>
              <a:schemeClr val="tx1">
                <a:lumMod val="50000"/>
                <a:lumOff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663">
              <a:buClrTx/>
            </a:pPr>
            <a:endParaRPr lang="en-US" sz="1350" kern="1200" dirty="0">
              <a:solidFill>
                <a:srgbClr val="FFFFFF"/>
              </a:solidFill>
              <a:latin typeface="Open Sans" pitchFamily="2" charset="0"/>
              <a:ea typeface="+mn-ea"/>
              <a:cs typeface="+mn-cs"/>
            </a:endParaRPr>
          </a:p>
        </p:txBody>
      </p:sp>
      <p:sp>
        <p:nvSpPr>
          <p:cNvPr id="38" name="Line 294">
            <a:extLst>
              <a:ext uri="{FF2B5EF4-FFF2-40B4-BE49-F238E27FC236}">
                <a16:creationId xmlns:a16="http://schemas.microsoft.com/office/drawing/2014/main" id="{5D8A5A21-77B1-F0CB-8672-82D74BA5E032}"/>
              </a:ext>
            </a:extLst>
          </p:cNvPr>
          <p:cNvSpPr>
            <a:spLocks noChangeShapeType="1"/>
          </p:cNvSpPr>
          <p:nvPr/>
        </p:nvSpPr>
        <p:spPr bwMode="auto">
          <a:xfrm>
            <a:off x="5334080" y="2377069"/>
            <a:ext cx="0" cy="554112"/>
          </a:xfrm>
          <a:prstGeom prst="line">
            <a:avLst/>
          </a:prstGeom>
          <a:noFill/>
          <a:ln w="25400">
            <a:solidFill>
              <a:schemeClr val="tx1">
                <a:lumMod val="50000"/>
                <a:lumOff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663">
              <a:buClrTx/>
            </a:pPr>
            <a:endParaRPr lang="en-US" sz="1350" kern="1200" dirty="0">
              <a:solidFill>
                <a:srgbClr val="FFFFFF"/>
              </a:solidFill>
              <a:latin typeface="Open Sans" pitchFamily="2" charset="0"/>
              <a:ea typeface="+mn-ea"/>
              <a:cs typeface="+mn-cs"/>
            </a:endParaRPr>
          </a:p>
        </p:txBody>
      </p:sp>
      <p:sp>
        <p:nvSpPr>
          <p:cNvPr id="39" name="Line 297">
            <a:extLst>
              <a:ext uri="{FF2B5EF4-FFF2-40B4-BE49-F238E27FC236}">
                <a16:creationId xmlns:a16="http://schemas.microsoft.com/office/drawing/2014/main" id="{433D9AEC-0EC7-DD68-A575-705180C68C2A}"/>
              </a:ext>
            </a:extLst>
          </p:cNvPr>
          <p:cNvSpPr>
            <a:spLocks noChangeShapeType="1"/>
          </p:cNvSpPr>
          <p:nvPr/>
        </p:nvSpPr>
        <p:spPr bwMode="auto">
          <a:xfrm>
            <a:off x="5334080" y="3431683"/>
            <a:ext cx="0" cy="554112"/>
          </a:xfrm>
          <a:prstGeom prst="line">
            <a:avLst/>
          </a:prstGeom>
          <a:noFill/>
          <a:ln w="25400">
            <a:solidFill>
              <a:schemeClr val="tx1">
                <a:lumMod val="50000"/>
                <a:lumOff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663">
              <a:buClrTx/>
            </a:pPr>
            <a:endParaRPr lang="en-US" sz="1350" kern="1200" dirty="0">
              <a:solidFill>
                <a:srgbClr val="FFFFFF"/>
              </a:solidFill>
              <a:latin typeface="Open Sans" pitchFamily="2" charset="0"/>
              <a:ea typeface="+mn-ea"/>
              <a:cs typeface="+mn-cs"/>
            </a:endParaRPr>
          </a:p>
        </p:txBody>
      </p:sp>
      <p:sp>
        <p:nvSpPr>
          <p:cNvPr id="40" name="TextBox 15">
            <a:extLst>
              <a:ext uri="{FF2B5EF4-FFF2-40B4-BE49-F238E27FC236}">
                <a16:creationId xmlns:a16="http://schemas.microsoft.com/office/drawing/2014/main" id="{506B5E4E-C6B9-67E5-0B68-1B33AEC002D5}"/>
              </a:ext>
            </a:extLst>
          </p:cNvPr>
          <p:cNvSpPr txBox="1"/>
          <p:nvPr/>
        </p:nvSpPr>
        <p:spPr>
          <a:xfrm>
            <a:off x="4602233" y="1218042"/>
            <a:ext cx="685800" cy="515526"/>
          </a:xfrm>
          <a:prstGeom prst="rect">
            <a:avLst/>
          </a:prstGeom>
          <a:noFill/>
        </p:spPr>
        <p:txBody>
          <a:bodyPr wrap="square" rtlCol="0" anchor="t">
            <a:spAutoFit/>
          </a:bodyPr>
          <a:lstStyle/>
          <a:p>
            <a:pPr algn="r" defTabSz="685663">
              <a:lnSpc>
                <a:spcPts val="3330"/>
              </a:lnSpc>
              <a:buClrTx/>
            </a:pPr>
            <a:r>
              <a:rPr lang="en-US" sz="2775" b="1" kern="1200" spc="-11" dirty="0">
                <a:solidFill>
                  <a:srgbClr val="FFC000"/>
                </a:solidFill>
                <a:latin typeface="Martian Mono" panose="020B0009020000000004" pitchFamily="49" charset="0"/>
                <a:ea typeface="+mn-ea"/>
                <a:cs typeface="+mn-cs"/>
              </a:rPr>
              <a:t>01</a:t>
            </a:r>
          </a:p>
        </p:txBody>
      </p:sp>
      <p:sp>
        <p:nvSpPr>
          <p:cNvPr id="41" name="TextBox 18">
            <a:extLst>
              <a:ext uri="{FF2B5EF4-FFF2-40B4-BE49-F238E27FC236}">
                <a16:creationId xmlns:a16="http://schemas.microsoft.com/office/drawing/2014/main" id="{091FEEBF-8BC7-B067-98E5-50F63AA68CCC}"/>
              </a:ext>
            </a:extLst>
          </p:cNvPr>
          <p:cNvSpPr txBox="1"/>
          <p:nvPr/>
        </p:nvSpPr>
        <p:spPr>
          <a:xfrm>
            <a:off x="4602233" y="2305689"/>
            <a:ext cx="685800" cy="515526"/>
          </a:xfrm>
          <a:prstGeom prst="rect">
            <a:avLst/>
          </a:prstGeom>
          <a:noFill/>
        </p:spPr>
        <p:txBody>
          <a:bodyPr wrap="square" rtlCol="0" anchor="t">
            <a:spAutoFit/>
          </a:bodyPr>
          <a:lstStyle/>
          <a:p>
            <a:pPr algn="r" defTabSz="685663">
              <a:lnSpc>
                <a:spcPts val="3330"/>
              </a:lnSpc>
              <a:buClrTx/>
            </a:pPr>
            <a:r>
              <a:rPr lang="en-US" sz="2775" b="1" kern="1200" spc="-11" dirty="0">
                <a:solidFill>
                  <a:srgbClr val="FFC000"/>
                </a:solidFill>
                <a:latin typeface="Martian Mono" panose="020B0009020000000004" pitchFamily="49" charset="0"/>
                <a:ea typeface="+mn-ea"/>
                <a:cs typeface="+mn-cs"/>
              </a:rPr>
              <a:t>02</a:t>
            </a:r>
          </a:p>
        </p:txBody>
      </p:sp>
      <p:sp>
        <p:nvSpPr>
          <p:cNvPr id="42" name="TextBox 21">
            <a:extLst>
              <a:ext uri="{FF2B5EF4-FFF2-40B4-BE49-F238E27FC236}">
                <a16:creationId xmlns:a16="http://schemas.microsoft.com/office/drawing/2014/main" id="{8D6A2022-FE24-BD1C-E0F6-BC65BD59C106}"/>
              </a:ext>
            </a:extLst>
          </p:cNvPr>
          <p:cNvSpPr txBox="1"/>
          <p:nvPr/>
        </p:nvSpPr>
        <p:spPr>
          <a:xfrm>
            <a:off x="4602233" y="3357168"/>
            <a:ext cx="685800" cy="515526"/>
          </a:xfrm>
          <a:prstGeom prst="rect">
            <a:avLst/>
          </a:prstGeom>
          <a:noFill/>
        </p:spPr>
        <p:txBody>
          <a:bodyPr wrap="square" rtlCol="0" anchor="t">
            <a:spAutoFit/>
          </a:bodyPr>
          <a:lstStyle/>
          <a:p>
            <a:pPr algn="r" defTabSz="685663">
              <a:lnSpc>
                <a:spcPts val="3330"/>
              </a:lnSpc>
              <a:buClrTx/>
            </a:pPr>
            <a:r>
              <a:rPr lang="en-US" sz="2775" b="1" kern="1200" spc="-11" dirty="0">
                <a:solidFill>
                  <a:srgbClr val="FFC000"/>
                </a:solidFill>
                <a:latin typeface="Martian Mono" panose="020B0009020000000004" pitchFamily="49" charset="0"/>
                <a:ea typeface="+mn-ea"/>
                <a:cs typeface="+mn-cs"/>
              </a:rPr>
              <a:t>03</a:t>
            </a:r>
          </a:p>
        </p:txBody>
      </p:sp>
      <p:sp>
        <p:nvSpPr>
          <p:cNvPr id="43" name="TextBox 39">
            <a:extLst>
              <a:ext uri="{FF2B5EF4-FFF2-40B4-BE49-F238E27FC236}">
                <a16:creationId xmlns:a16="http://schemas.microsoft.com/office/drawing/2014/main" id="{D6A3267C-5F19-7EAD-3DB9-B23252D7F67B}"/>
              </a:ext>
            </a:extLst>
          </p:cNvPr>
          <p:cNvSpPr txBox="1"/>
          <p:nvPr/>
        </p:nvSpPr>
        <p:spPr>
          <a:xfrm>
            <a:off x="5451529" y="1517246"/>
            <a:ext cx="3747854" cy="714426"/>
          </a:xfrm>
          <a:prstGeom prst="rect">
            <a:avLst/>
          </a:prstGeom>
          <a:noFill/>
        </p:spPr>
        <p:txBody>
          <a:bodyPr wrap="square" rtlCol="0" anchor="t">
            <a:spAutoFit/>
          </a:bodyPr>
          <a:lstStyle>
            <a:defPPr>
              <a:defRPr lang="en-US"/>
            </a:defPPr>
            <a:lvl1pPr algn="ctr">
              <a:lnSpc>
                <a:spcPct val="120000"/>
              </a:lnSpc>
              <a:spcBef>
                <a:spcPts val="1200"/>
              </a:spcBef>
              <a:spcAft>
                <a:spcPts val="600"/>
              </a:spcAft>
              <a:defRPr sz="3400">
                <a:latin typeface="Open Sans" pitchFamily="2" charset="0"/>
                <a:ea typeface="Open Sans" pitchFamily="2" charset="0"/>
                <a:cs typeface="Open Sans" pitchFamily="2" charset="0"/>
              </a:defRPr>
            </a:lvl1pPr>
          </a:lstStyle>
          <a:p>
            <a:pPr algn="l" defTabSz="685663">
              <a:spcBef>
                <a:spcPts val="450"/>
              </a:spcBef>
              <a:spcAft>
                <a:spcPts val="225"/>
              </a:spcAft>
              <a:buClrTx/>
            </a:pPr>
            <a:r>
              <a:rPr lang="es-ES" sz="1150" kern="1200" dirty="0">
                <a:solidFill>
                  <a:srgbClr val="FFFFFF"/>
                </a:solidFill>
              </a:rPr>
              <a:t>Se ha definido una interfaz para los usuarios con todos los datos necesarios para comprobar siempre que los usuario siguen un formato adecuado</a:t>
            </a:r>
          </a:p>
        </p:txBody>
      </p:sp>
      <p:sp>
        <p:nvSpPr>
          <p:cNvPr id="44" name="TextBox 40">
            <a:extLst>
              <a:ext uri="{FF2B5EF4-FFF2-40B4-BE49-F238E27FC236}">
                <a16:creationId xmlns:a16="http://schemas.microsoft.com/office/drawing/2014/main" id="{398BBDD4-182F-9FD4-566B-AC251FDC815F}"/>
              </a:ext>
            </a:extLst>
          </p:cNvPr>
          <p:cNvSpPr txBox="1"/>
          <p:nvPr/>
        </p:nvSpPr>
        <p:spPr>
          <a:xfrm>
            <a:off x="5451529" y="1172119"/>
            <a:ext cx="2434590" cy="323165"/>
          </a:xfrm>
          <a:prstGeom prst="rect">
            <a:avLst/>
          </a:prstGeom>
          <a:noFill/>
        </p:spPr>
        <p:txBody>
          <a:bodyPr wrap="square" rtlCol="0" anchor="b">
            <a:spAutoFit/>
          </a:bodyPr>
          <a:lstStyle>
            <a:defPPr>
              <a:defRPr lang="en-US"/>
            </a:defPPr>
            <a:lvl1pPr>
              <a:defRPr sz="4000" b="1">
                <a:solidFill>
                  <a:schemeClr val="tx2"/>
                </a:solidFill>
                <a:latin typeface="Martian Mono" panose="020B0009020000000004" pitchFamily="49" charset="0"/>
                <a:ea typeface="Arimo" panose="020B0604020202020204" pitchFamily="34" charset="0"/>
                <a:cs typeface="Space Grotesk" pitchFamily="2" charset="77"/>
              </a:defRPr>
            </a:lvl1pPr>
          </a:lstStyle>
          <a:p>
            <a:pPr defTabSz="685663">
              <a:buClrTx/>
            </a:pPr>
            <a:r>
              <a:rPr lang="en-US" sz="1500" kern="1200" dirty="0" err="1">
                <a:solidFill>
                  <a:srgbClr val="FFC000"/>
                </a:solidFill>
              </a:rPr>
              <a:t>user.interface</a:t>
            </a:r>
            <a:endParaRPr lang="en-US" sz="1500" kern="1200" dirty="0">
              <a:solidFill>
                <a:srgbClr val="FFC000"/>
              </a:solidFill>
            </a:endParaRPr>
          </a:p>
        </p:txBody>
      </p:sp>
      <p:sp>
        <p:nvSpPr>
          <p:cNvPr id="45" name="TextBox 41">
            <a:extLst>
              <a:ext uri="{FF2B5EF4-FFF2-40B4-BE49-F238E27FC236}">
                <a16:creationId xmlns:a16="http://schemas.microsoft.com/office/drawing/2014/main" id="{70531CDC-597C-493D-82A6-6CF43D758160}"/>
              </a:ext>
            </a:extLst>
          </p:cNvPr>
          <p:cNvSpPr txBox="1"/>
          <p:nvPr/>
        </p:nvSpPr>
        <p:spPr>
          <a:xfrm>
            <a:off x="5451529" y="2664490"/>
            <a:ext cx="3747848" cy="714426"/>
          </a:xfrm>
          <a:prstGeom prst="rect">
            <a:avLst/>
          </a:prstGeom>
          <a:noFill/>
        </p:spPr>
        <p:txBody>
          <a:bodyPr wrap="square" rtlCol="0" anchor="t">
            <a:spAutoFit/>
          </a:bodyPr>
          <a:lstStyle>
            <a:defPPr>
              <a:defRPr lang="en-US"/>
            </a:defPPr>
            <a:lvl1pPr algn="ctr">
              <a:lnSpc>
                <a:spcPct val="120000"/>
              </a:lnSpc>
              <a:spcBef>
                <a:spcPts val="1200"/>
              </a:spcBef>
              <a:spcAft>
                <a:spcPts val="600"/>
              </a:spcAft>
              <a:defRPr sz="3400">
                <a:latin typeface="Open Sans" pitchFamily="2" charset="0"/>
                <a:ea typeface="Open Sans" pitchFamily="2" charset="0"/>
                <a:cs typeface="Open Sans" pitchFamily="2" charset="0"/>
              </a:defRPr>
            </a:lvl1pPr>
          </a:lstStyle>
          <a:p>
            <a:pPr algn="l" defTabSz="685663">
              <a:spcBef>
                <a:spcPts val="450"/>
              </a:spcBef>
              <a:spcAft>
                <a:spcPts val="225"/>
              </a:spcAft>
              <a:buClrTx/>
            </a:pPr>
            <a:r>
              <a:rPr lang="es-ES" sz="1150" kern="1200" dirty="0">
                <a:solidFill>
                  <a:srgbClr val="FFFFFF"/>
                </a:solidFill>
              </a:rPr>
              <a:t>Se ha definido una interfaz para los productos con todos los datos necesarios para mostrar los productos de una categoría.</a:t>
            </a:r>
          </a:p>
        </p:txBody>
      </p:sp>
      <p:sp>
        <p:nvSpPr>
          <p:cNvPr id="46" name="TextBox 42">
            <a:extLst>
              <a:ext uri="{FF2B5EF4-FFF2-40B4-BE49-F238E27FC236}">
                <a16:creationId xmlns:a16="http://schemas.microsoft.com/office/drawing/2014/main" id="{B369BFA2-B24F-C103-E636-BF9EDF17F36C}"/>
              </a:ext>
            </a:extLst>
          </p:cNvPr>
          <p:cNvSpPr txBox="1"/>
          <p:nvPr/>
        </p:nvSpPr>
        <p:spPr>
          <a:xfrm>
            <a:off x="5451529" y="2319362"/>
            <a:ext cx="2434590" cy="323165"/>
          </a:xfrm>
          <a:prstGeom prst="rect">
            <a:avLst/>
          </a:prstGeom>
          <a:noFill/>
        </p:spPr>
        <p:txBody>
          <a:bodyPr wrap="square" rtlCol="0" anchor="b">
            <a:spAutoFit/>
          </a:bodyPr>
          <a:lstStyle>
            <a:defPPr>
              <a:defRPr lang="en-US"/>
            </a:defPPr>
            <a:lvl1pPr>
              <a:defRPr sz="4000" b="1">
                <a:solidFill>
                  <a:schemeClr val="tx2"/>
                </a:solidFill>
                <a:latin typeface="Martian Mono" panose="020B0009020000000004" pitchFamily="49" charset="0"/>
                <a:ea typeface="Arimo" panose="020B0604020202020204" pitchFamily="34" charset="0"/>
                <a:cs typeface="Space Grotesk" pitchFamily="2" charset="77"/>
              </a:defRPr>
            </a:lvl1pPr>
          </a:lstStyle>
          <a:p>
            <a:pPr defTabSz="685663">
              <a:buClrTx/>
            </a:pPr>
            <a:r>
              <a:rPr lang="en-US" sz="1500" kern="1200" dirty="0" err="1">
                <a:solidFill>
                  <a:srgbClr val="FFC000"/>
                </a:solidFill>
              </a:rPr>
              <a:t>product.interface</a:t>
            </a:r>
            <a:endParaRPr lang="en-US" sz="1500" kern="1200" dirty="0">
              <a:solidFill>
                <a:srgbClr val="FFC000"/>
              </a:solidFill>
            </a:endParaRPr>
          </a:p>
        </p:txBody>
      </p:sp>
      <p:sp>
        <p:nvSpPr>
          <p:cNvPr id="47" name="TextBox 43">
            <a:extLst>
              <a:ext uri="{FF2B5EF4-FFF2-40B4-BE49-F238E27FC236}">
                <a16:creationId xmlns:a16="http://schemas.microsoft.com/office/drawing/2014/main" id="{EBAF585F-3DB8-4AD0-D10E-2555924B9C89}"/>
              </a:ext>
            </a:extLst>
          </p:cNvPr>
          <p:cNvSpPr txBox="1"/>
          <p:nvPr/>
        </p:nvSpPr>
        <p:spPr>
          <a:xfrm>
            <a:off x="5451529" y="3712228"/>
            <a:ext cx="3747846" cy="703526"/>
          </a:xfrm>
          <a:prstGeom prst="rect">
            <a:avLst/>
          </a:prstGeom>
          <a:noFill/>
        </p:spPr>
        <p:txBody>
          <a:bodyPr wrap="square" rtlCol="0" anchor="t">
            <a:spAutoFit/>
          </a:bodyPr>
          <a:lstStyle>
            <a:defPPr>
              <a:defRPr lang="en-US"/>
            </a:defPPr>
            <a:lvl1pPr algn="ctr">
              <a:lnSpc>
                <a:spcPct val="120000"/>
              </a:lnSpc>
              <a:spcBef>
                <a:spcPts val="1200"/>
              </a:spcBef>
              <a:spcAft>
                <a:spcPts val="600"/>
              </a:spcAft>
              <a:defRPr sz="3400">
                <a:latin typeface="Open Sans" pitchFamily="2" charset="0"/>
                <a:ea typeface="Open Sans" pitchFamily="2" charset="0"/>
                <a:cs typeface="Open Sans" pitchFamily="2" charset="0"/>
              </a:defRPr>
            </a:lvl1pPr>
          </a:lstStyle>
          <a:p>
            <a:pPr algn="l" defTabSz="685663">
              <a:spcBef>
                <a:spcPts val="450"/>
              </a:spcBef>
              <a:spcAft>
                <a:spcPts val="225"/>
              </a:spcAft>
              <a:buClrTx/>
            </a:pPr>
            <a:r>
              <a:rPr lang="es-ES" sz="1130" kern="1200" dirty="0">
                <a:solidFill>
                  <a:srgbClr val="FFFFFF"/>
                </a:solidFill>
              </a:rPr>
              <a:t>Se ha definido una interfaz para las categorías con todos los datos necesarios para mostrar las categorías del catálogo.</a:t>
            </a:r>
          </a:p>
        </p:txBody>
      </p:sp>
      <p:sp>
        <p:nvSpPr>
          <p:cNvPr id="48" name="TextBox 44">
            <a:extLst>
              <a:ext uri="{FF2B5EF4-FFF2-40B4-BE49-F238E27FC236}">
                <a16:creationId xmlns:a16="http://schemas.microsoft.com/office/drawing/2014/main" id="{9087237A-1CBE-9627-9DA3-9A24ACCB5B06}"/>
              </a:ext>
            </a:extLst>
          </p:cNvPr>
          <p:cNvSpPr txBox="1"/>
          <p:nvPr/>
        </p:nvSpPr>
        <p:spPr>
          <a:xfrm>
            <a:off x="5451529" y="3367101"/>
            <a:ext cx="2434590" cy="323165"/>
          </a:xfrm>
          <a:prstGeom prst="rect">
            <a:avLst/>
          </a:prstGeom>
          <a:noFill/>
        </p:spPr>
        <p:txBody>
          <a:bodyPr wrap="square" rtlCol="0" anchor="b">
            <a:spAutoFit/>
          </a:bodyPr>
          <a:lstStyle>
            <a:defPPr>
              <a:defRPr lang="en-US"/>
            </a:defPPr>
            <a:lvl1pPr>
              <a:defRPr sz="4000" b="1">
                <a:solidFill>
                  <a:schemeClr val="tx2"/>
                </a:solidFill>
                <a:latin typeface="Martian Mono" panose="020B0009020000000004" pitchFamily="49" charset="0"/>
                <a:ea typeface="Arimo" panose="020B0604020202020204" pitchFamily="34" charset="0"/>
                <a:cs typeface="Space Grotesk" pitchFamily="2" charset="77"/>
              </a:defRPr>
            </a:lvl1pPr>
          </a:lstStyle>
          <a:p>
            <a:pPr defTabSz="685663">
              <a:buClrTx/>
            </a:pPr>
            <a:r>
              <a:rPr lang="en-US" sz="1500" kern="1200" dirty="0" err="1">
                <a:solidFill>
                  <a:srgbClr val="FFC000"/>
                </a:solidFill>
              </a:rPr>
              <a:t>category.interface</a:t>
            </a:r>
            <a:endParaRPr lang="en-US" sz="1500" kern="1200" dirty="0">
              <a:solidFill>
                <a:srgbClr val="FFC000"/>
              </a:solidFill>
            </a:endParaRPr>
          </a:p>
        </p:txBody>
      </p:sp>
      <p:pic>
        <p:nvPicPr>
          <p:cNvPr id="49" name="Image 7" descr="preencoded.png">
            <a:extLst>
              <a:ext uri="{FF2B5EF4-FFF2-40B4-BE49-F238E27FC236}">
                <a16:creationId xmlns:a16="http://schemas.microsoft.com/office/drawing/2014/main" id="{900A0F01-63C1-6549-5625-6CDF802E42A6}"/>
              </a:ext>
            </a:extLst>
          </p:cNvPr>
          <p:cNvPicPr>
            <a:picLocks noChangeAspect="1"/>
          </p:cNvPicPr>
          <p:nvPr/>
        </p:nvPicPr>
        <p:blipFill>
          <a:blip r:embed="rId11"/>
          <a:stretch>
            <a:fillRect/>
          </a:stretch>
        </p:blipFill>
        <p:spPr>
          <a:xfrm>
            <a:off x="846218" y="1333701"/>
            <a:ext cx="3709968" cy="2433321"/>
          </a:xfrm>
          <a:prstGeom prst="rect">
            <a:avLst/>
          </a:prstGeom>
        </p:spPr>
      </p:pic>
      <p:sp>
        <p:nvSpPr>
          <p:cNvPr id="50" name="Text 5">
            <a:extLst>
              <a:ext uri="{FF2B5EF4-FFF2-40B4-BE49-F238E27FC236}">
                <a16:creationId xmlns:a16="http://schemas.microsoft.com/office/drawing/2014/main" id="{E6036CA2-5B71-B9C5-0F78-D90BDAD34116}"/>
              </a:ext>
            </a:extLst>
          </p:cNvPr>
          <p:cNvSpPr/>
          <p:nvPr/>
        </p:nvSpPr>
        <p:spPr>
          <a:xfrm>
            <a:off x="1443112" y="476263"/>
            <a:ext cx="4008417" cy="576103"/>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3000" b="0" i="0" u="none" strike="noStrike" kern="1200" cap="none" spc="0" normalizeH="0" baseline="0" noProof="0" dirty="0">
                <a:ln>
                  <a:noFill/>
                </a:ln>
                <a:solidFill>
                  <a:srgbClr val="FFC000"/>
                </a:solidFill>
                <a:effectLst/>
                <a:uLnTx/>
                <a:uFillTx/>
                <a:latin typeface="Roboto Mono Medium" pitchFamily="34" charset="0"/>
                <a:ea typeface="Roboto Mono Medium" pitchFamily="34" charset="-122"/>
                <a:cs typeface="Roboto Mono Medium" pitchFamily="34" charset="-120"/>
                <a:sym typeface="Arial"/>
              </a:rPr>
              <a:t>INTERFACES/ </a:t>
            </a:r>
            <a:endParaRPr kumimoji="0" lang="en-US" sz="3000" b="0" i="0" u="none" strike="noStrike" kern="1200" cap="none" spc="0" normalizeH="0" baseline="0" noProof="0" dirty="0">
              <a:ln>
                <a:noFill/>
              </a:ln>
              <a:solidFill>
                <a:srgbClr val="FFC000"/>
              </a:solidFill>
              <a:effectLst/>
              <a:uLnTx/>
              <a:uFillTx/>
              <a:latin typeface="Calibri" panose="020F0502020204030204"/>
              <a:ea typeface="+mn-ea"/>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pic>
        <p:nvPicPr>
          <p:cNvPr id="3" name="Image 1" descr="preencoded.png"/>
          <p:cNvPicPr>
            <a:picLocks noChangeAspect="1"/>
          </p:cNvPicPr>
          <p:nvPr/>
        </p:nvPicPr>
        <p:blipFill>
          <a:blip r:embed="rId4"/>
          <a:stretch>
            <a:fillRect/>
          </a:stretch>
        </p:blipFill>
        <p:spPr>
          <a:xfrm>
            <a:off x="766759" y="333666"/>
            <a:ext cx="7615198" cy="4480929"/>
          </a:xfrm>
          <a:prstGeom prst="rect">
            <a:avLst/>
          </a:prstGeom>
        </p:spPr>
      </p:pic>
      <p:pic>
        <p:nvPicPr>
          <p:cNvPr id="4" name="Image 2" descr="preencoded.png"/>
          <p:cNvPicPr>
            <a:picLocks noChangeAspect="1"/>
          </p:cNvPicPr>
          <p:nvPr/>
        </p:nvPicPr>
        <p:blipFill>
          <a:blip r:embed="rId5"/>
          <a:stretch>
            <a:fillRect/>
          </a:stretch>
        </p:blipFill>
        <p:spPr>
          <a:xfrm>
            <a:off x="1877458" y="600332"/>
            <a:ext cx="272189" cy="272153"/>
          </a:xfrm>
          <a:prstGeom prst="rect">
            <a:avLst/>
          </a:prstGeom>
        </p:spPr>
      </p:pic>
      <p:pic>
        <p:nvPicPr>
          <p:cNvPr id="5" name="Image 3" descr="preencoded.png"/>
          <p:cNvPicPr>
            <a:picLocks noChangeAspect="1"/>
          </p:cNvPicPr>
          <p:nvPr/>
        </p:nvPicPr>
        <p:blipFill>
          <a:blip r:embed="rId6"/>
          <a:stretch>
            <a:fillRect/>
          </a:stretch>
        </p:blipFill>
        <p:spPr>
          <a:xfrm>
            <a:off x="1422381" y="600332"/>
            <a:ext cx="272189" cy="272153"/>
          </a:xfrm>
          <a:prstGeom prst="rect">
            <a:avLst/>
          </a:prstGeom>
        </p:spPr>
      </p:pic>
      <p:pic>
        <p:nvPicPr>
          <p:cNvPr id="6" name="Image 4" descr="preencoded.png"/>
          <p:cNvPicPr>
            <a:picLocks noChangeAspect="1"/>
          </p:cNvPicPr>
          <p:nvPr/>
        </p:nvPicPr>
        <p:blipFill>
          <a:blip r:embed="rId7"/>
          <a:stretch>
            <a:fillRect/>
          </a:stretch>
        </p:blipFill>
        <p:spPr>
          <a:xfrm>
            <a:off x="981070" y="600332"/>
            <a:ext cx="272190" cy="272153"/>
          </a:xfrm>
          <a:prstGeom prst="rect">
            <a:avLst/>
          </a:prstGeom>
        </p:spPr>
      </p:pic>
      <p:sp>
        <p:nvSpPr>
          <p:cNvPr id="7" name="Shape 0"/>
          <p:cNvSpPr/>
          <p:nvPr/>
        </p:nvSpPr>
        <p:spPr>
          <a:xfrm>
            <a:off x="8491494" y="3911692"/>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Text 1"/>
          <p:cNvSpPr/>
          <p:nvPr/>
        </p:nvSpPr>
        <p:spPr>
          <a:xfrm>
            <a:off x="3475019" y="486047"/>
            <a:ext cx="2193914" cy="631743"/>
          </a:xfrm>
          <a:prstGeom prst="rect">
            <a:avLst/>
          </a:prstGeom>
          <a:noFill/>
          <a:ln/>
        </p:spPr>
        <p:txBody>
          <a:bodyPr wrap="square" lIns="0" tIns="0" rIns="0" bIns="0" rtlCol="0" anchor="t"/>
          <a:lstStyle/>
          <a:p>
            <a:pPr marL="0" marR="0" lvl="0" indent="0" algn="ctr" defTabSz="342900" rtl="0" eaLnBrk="1" fontAlgn="auto" latinLnBrk="0" hangingPunct="1">
              <a:lnSpc>
                <a:spcPct val="100000"/>
              </a:lnSpc>
              <a:spcBef>
                <a:spcPts val="0"/>
              </a:spcBef>
              <a:spcAft>
                <a:spcPts val="0"/>
              </a:spcAft>
              <a:buClrTx/>
              <a:buSzTx/>
              <a:buFont typeface="Arial"/>
              <a:buNone/>
              <a:tabLst/>
              <a:defRPr/>
            </a:pPr>
            <a:r>
              <a:rPr kumimoji="0" lang="en-US" sz="3000" b="0" i="0" u="none" strike="noStrike" kern="1200" cap="none" spc="0" normalizeH="0" baseline="0" noProof="0" dirty="0">
                <a:ln>
                  <a:noFill/>
                </a:ln>
                <a:solidFill>
                  <a:srgbClr val="66985B">
                    <a:alpha val="100000"/>
                  </a:srgbClr>
                </a:solidFill>
                <a:effectLst/>
                <a:uLnTx/>
                <a:uFillTx/>
                <a:latin typeface="Roboto Mono Medium" pitchFamily="34" charset="0"/>
                <a:ea typeface="Roboto Mono Medium" pitchFamily="34" charset="-122"/>
                <a:cs typeface="Roboto Mono Medium" pitchFamily="34" charset="-120"/>
                <a:sym typeface="Arial"/>
              </a:rPr>
              <a:t>SERVICES/</a:t>
            </a:r>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981070" y="1383134"/>
            <a:ext cx="2171689" cy="1152375"/>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2" name="Shape 3"/>
          <p:cNvSpPr/>
          <p:nvPr/>
        </p:nvSpPr>
        <p:spPr>
          <a:xfrm>
            <a:off x="2238364" y="1680752"/>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3" name="Shape 4"/>
          <p:cNvSpPr/>
          <p:nvPr/>
        </p:nvSpPr>
        <p:spPr>
          <a:xfrm>
            <a:off x="2238364" y="1680752"/>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4" name="Shape 5"/>
          <p:cNvSpPr/>
          <p:nvPr/>
        </p:nvSpPr>
        <p:spPr>
          <a:xfrm>
            <a:off x="2238364" y="1680752"/>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5" name="Text 6"/>
          <p:cNvSpPr/>
          <p:nvPr/>
        </p:nvSpPr>
        <p:spPr>
          <a:xfrm>
            <a:off x="2180483" y="1371555"/>
            <a:ext cx="1038220" cy="376189"/>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9ABEE0">
                    <a:alpha val="100000"/>
                  </a:srgbClr>
                </a:solidFill>
                <a:effectLst/>
                <a:uLnTx/>
                <a:uFillTx/>
                <a:latin typeface="Roboto Mono Medium" pitchFamily="34" charset="0"/>
                <a:ea typeface="Roboto Mono Medium" pitchFamily="34" charset="-122"/>
                <a:cs typeface="Roboto Mono Medium" pitchFamily="34" charset="-120"/>
                <a:sym typeface="Arial"/>
              </a:rPr>
              <a:t>Cart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7" name="Shape 8"/>
          <p:cNvSpPr/>
          <p:nvPr/>
        </p:nvSpPr>
        <p:spPr>
          <a:xfrm>
            <a:off x="4476727" y="3211696"/>
            <a:ext cx="2171689" cy="1152375"/>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9" name="Shape 9"/>
          <p:cNvSpPr/>
          <p:nvPr/>
        </p:nvSpPr>
        <p:spPr>
          <a:xfrm>
            <a:off x="5734021" y="3509314"/>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20" name="Shape 10"/>
          <p:cNvSpPr/>
          <p:nvPr/>
        </p:nvSpPr>
        <p:spPr>
          <a:xfrm>
            <a:off x="5734021" y="3509314"/>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21" name="Shape 11"/>
          <p:cNvSpPr/>
          <p:nvPr/>
        </p:nvSpPr>
        <p:spPr>
          <a:xfrm>
            <a:off x="5734021" y="3509314"/>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22" name="Text 12"/>
          <p:cNvSpPr/>
          <p:nvPr/>
        </p:nvSpPr>
        <p:spPr>
          <a:xfrm>
            <a:off x="5676139" y="2902500"/>
            <a:ext cx="1038220" cy="376189"/>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9ABEE0">
                    <a:alpha val="100000"/>
                  </a:srgbClr>
                </a:solidFill>
                <a:effectLst/>
                <a:uLnTx/>
                <a:uFillTx/>
                <a:latin typeface="Roboto Mono Medium" pitchFamily="34" charset="0"/>
                <a:ea typeface="Roboto Mono Medium" pitchFamily="34" charset="-122"/>
                <a:cs typeface="Roboto Mono Medium" pitchFamily="34" charset="-120"/>
                <a:sym typeface="Arial"/>
              </a:rPr>
              <a:t>User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24" name="Shape 14"/>
          <p:cNvSpPr/>
          <p:nvPr/>
        </p:nvSpPr>
        <p:spPr>
          <a:xfrm>
            <a:off x="981070" y="3211696"/>
            <a:ext cx="2171689" cy="1152375"/>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26" name="Shape 15"/>
          <p:cNvSpPr/>
          <p:nvPr/>
        </p:nvSpPr>
        <p:spPr>
          <a:xfrm>
            <a:off x="2238364" y="3509314"/>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27" name="Shape 16"/>
          <p:cNvSpPr/>
          <p:nvPr/>
        </p:nvSpPr>
        <p:spPr>
          <a:xfrm>
            <a:off x="2238364" y="3509314"/>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28" name="Shape 17"/>
          <p:cNvSpPr/>
          <p:nvPr/>
        </p:nvSpPr>
        <p:spPr>
          <a:xfrm>
            <a:off x="2238364" y="3509314"/>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29" name="Text 18"/>
          <p:cNvSpPr/>
          <p:nvPr/>
        </p:nvSpPr>
        <p:spPr>
          <a:xfrm>
            <a:off x="2180483" y="2902500"/>
            <a:ext cx="1590667" cy="376189"/>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DAE57F">
                    <a:alpha val="100000"/>
                  </a:srgbClr>
                </a:solidFill>
                <a:effectLst/>
                <a:uLnTx/>
                <a:uFillTx/>
                <a:latin typeface="Roboto Mono Medium" pitchFamily="34" charset="0"/>
                <a:ea typeface="Roboto Mono Medium" pitchFamily="34" charset="-122"/>
                <a:cs typeface="Roboto Mono Medium" pitchFamily="34" charset="-120"/>
                <a:sym typeface="Arial"/>
              </a:rPr>
              <a:t>Load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31" name="Shape 20"/>
          <p:cNvSpPr/>
          <p:nvPr/>
        </p:nvSpPr>
        <p:spPr>
          <a:xfrm>
            <a:off x="4476727" y="1383134"/>
            <a:ext cx="2171689" cy="1152375"/>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33" name="Shape 21"/>
          <p:cNvSpPr/>
          <p:nvPr/>
        </p:nvSpPr>
        <p:spPr>
          <a:xfrm>
            <a:off x="5734021" y="1680752"/>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34" name="Shape 22"/>
          <p:cNvSpPr/>
          <p:nvPr/>
        </p:nvSpPr>
        <p:spPr>
          <a:xfrm>
            <a:off x="5734021" y="1680752"/>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35" name="Shape 23"/>
          <p:cNvSpPr/>
          <p:nvPr/>
        </p:nvSpPr>
        <p:spPr>
          <a:xfrm>
            <a:off x="5734021" y="1680752"/>
            <a:ext cx="914395" cy="557140"/>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36" name="Text 24"/>
          <p:cNvSpPr/>
          <p:nvPr/>
        </p:nvSpPr>
        <p:spPr>
          <a:xfrm>
            <a:off x="5676139" y="1371555"/>
            <a:ext cx="1038220" cy="376189"/>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DAE57F">
                    <a:alpha val="100000"/>
                  </a:srgbClr>
                </a:solidFill>
                <a:effectLst/>
                <a:uLnTx/>
                <a:uFillTx/>
                <a:latin typeface="Roboto Mono Medium" pitchFamily="34" charset="0"/>
                <a:ea typeface="Roboto Mono Medium" pitchFamily="34" charset="-122"/>
                <a:cs typeface="Roboto Mono Medium" pitchFamily="34" charset="-120"/>
                <a:sym typeface="Arial"/>
              </a:rPr>
              <a:t>Scroll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38" name="Text 4">
            <a:extLst>
              <a:ext uri="{FF2B5EF4-FFF2-40B4-BE49-F238E27FC236}">
                <a16:creationId xmlns:a16="http://schemas.microsoft.com/office/drawing/2014/main" id="{CD6EC26C-A6D3-189E-4BC8-0A7B6577DE91}"/>
              </a:ext>
            </a:extLst>
          </p:cNvPr>
          <p:cNvSpPr/>
          <p:nvPr/>
        </p:nvSpPr>
        <p:spPr>
          <a:xfrm>
            <a:off x="2157142" y="1662427"/>
            <a:ext cx="2376735" cy="1050788"/>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En este servicio se ha implementado toda la lógica relacionada con el carrito de los usuarios, como añadir productos, eliminar productos y recuperar productos.</a:t>
            </a:r>
          </a:p>
        </p:txBody>
      </p:sp>
      <p:sp>
        <p:nvSpPr>
          <p:cNvPr id="42" name="Text 4">
            <a:extLst>
              <a:ext uri="{FF2B5EF4-FFF2-40B4-BE49-F238E27FC236}">
                <a16:creationId xmlns:a16="http://schemas.microsoft.com/office/drawing/2014/main" id="{96F96F5D-F5B4-B185-52DD-3239BA2A7321}"/>
              </a:ext>
            </a:extLst>
          </p:cNvPr>
          <p:cNvSpPr/>
          <p:nvPr/>
        </p:nvSpPr>
        <p:spPr>
          <a:xfrm>
            <a:off x="2157141" y="3193372"/>
            <a:ext cx="2319585" cy="1050788"/>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En este servicio se ha implementado toda la lógica relacionada con la carga de datos desde </a:t>
            </a:r>
            <a:r>
              <a:rPr kumimoji="0" lang="es-ES" sz="1200" b="0" i="0" u="none" strike="noStrike" kern="1200" cap="none" spc="0" normalizeH="0" baseline="0" noProof="0" dirty="0" err="1">
                <a:ln>
                  <a:noFill/>
                </a:ln>
                <a:solidFill>
                  <a:prstClr val="white"/>
                </a:solidFill>
                <a:effectLst/>
                <a:uLnTx/>
                <a:uFillTx/>
                <a:latin typeface="Calibri" panose="020F0502020204030204"/>
                <a:ea typeface="+mn-ea"/>
                <a:cs typeface="Arial"/>
                <a:sym typeface="Arial"/>
              </a:rPr>
              <a:t>Firestore</a:t>
            </a:r>
            <a:r>
              <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 </a:t>
            </a:r>
            <a:r>
              <a:rPr kumimoji="0" lang="es-ES" sz="1200" b="0" i="0" u="none" strike="noStrike" kern="1200" cap="none" spc="0" normalizeH="0" baseline="0" noProof="0" dirty="0" err="1">
                <a:ln>
                  <a:noFill/>
                </a:ln>
                <a:solidFill>
                  <a:prstClr val="white"/>
                </a:solidFill>
                <a:effectLst/>
                <a:uLnTx/>
                <a:uFillTx/>
                <a:latin typeface="Calibri" panose="020F0502020204030204"/>
                <a:ea typeface="+mn-ea"/>
                <a:cs typeface="Arial"/>
                <a:sym typeface="Arial"/>
              </a:rPr>
              <a:t>Database</a:t>
            </a:r>
            <a:r>
              <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 </a:t>
            </a:r>
          </a:p>
          <a:p>
            <a:pPr marL="0" marR="0" lvl="0" indent="0" algn="l" defTabSz="342900" rtl="0" eaLnBrk="1" fontAlgn="auto" latinLnBrk="0" hangingPunct="1">
              <a:lnSpc>
                <a:spcPct val="100000"/>
              </a:lnSpc>
              <a:spcBef>
                <a:spcPts val="0"/>
              </a:spcBef>
              <a:spcAft>
                <a:spcPts val="1500"/>
              </a:spcAft>
              <a:buClrTx/>
              <a:buSzTx/>
              <a:buFont typeface="Arial"/>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p:txBody>
      </p:sp>
      <p:sp>
        <p:nvSpPr>
          <p:cNvPr id="43" name="Text 4">
            <a:extLst>
              <a:ext uri="{FF2B5EF4-FFF2-40B4-BE49-F238E27FC236}">
                <a16:creationId xmlns:a16="http://schemas.microsoft.com/office/drawing/2014/main" id="{A68A3336-2372-5896-362F-EDBB4F48414B}"/>
              </a:ext>
            </a:extLst>
          </p:cNvPr>
          <p:cNvSpPr/>
          <p:nvPr/>
        </p:nvSpPr>
        <p:spPr>
          <a:xfrm>
            <a:off x="5656547" y="1670760"/>
            <a:ext cx="2506383" cy="1050788"/>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En este servicio se ha implementado la lógica para deslizar a la parte superior de la página al cambiar de ruta.</a:t>
            </a:r>
          </a:p>
        </p:txBody>
      </p:sp>
      <p:sp>
        <p:nvSpPr>
          <p:cNvPr id="44" name="Text 4">
            <a:extLst>
              <a:ext uri="{FF2B5EF4-FFF2-40B4-BE49-F238E27FC236}">
                <a16:creationId xmlns:a16="http://schemas.microsoft.com/office/drawing/2014/main" id="{A0D0DCAC-1835-9C23-922E-0C7CC056B01D}"/>
              </a:ext>
            </a:extLst>
          </p:cNvPr>
          <p:cNvSpPr/>
          <p:nvPr/>
        </p:nvSpPr>
        <p:spPr>
          <a:xfrm>
            <a:off x="5674552" y="3182454"/>
            <a:ext cx="2488378" cy="1050788"/>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En este servicio se ha implementado toda la lógica relacionada con el usuario entre la página y la base de datos de </a:t>
            </a:r>
            <a:r>
              <a:rPr kumimoji="0" lang="es-ES" sz="1200" b="0" i="0" u="none" strike="noStrike" kern="1200" cap="none" spc="0" normalizeH="0" baseline="0" noProof="0" dirty="0" err="1">
                <a:ln>
                  <a:noFill/>
                </a:ln>
                <a:solidFill>
                  <a:prstClr val="white"/>
                </a:solidFill>
                <a:effectLst/>
                <a:uLnTx/>
                <a:uFillTx/>
                <a:latin typeface="Calibri" panose="020F0502020204030204"/>
                <a:ea typeface="+mn-ea"/>
                <a:cs typeface="Arial"/>
                <a:sym typeface="Arial"/>
              </a:rPr>
              <a:t>Firebase</a:t>
            </a:r>
            <a:r>
              <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 como operaciones de registro, </a:t>
            </a:r>
            <a:r>
              <a:rPr kumimoji="0" lang="es-ES" sz="1200" b="0" i="0" u="none" strike="noStrike" kern="1200" cap="none" spc="0" normalizeH="0" baseline="0" noProof="0" dirty="0" err="1">
                <a:ln>
                  <a:noFill/>
                </a:ln>
                <a:solidFill>
                  <a:prstClr val="white"/>
                </a:solidFill>
                <a:effectLst/>
                <a:uLnTx/>
                <a:uFillTx/>
                <a:latin typeface="Calibri" panose="020F0502020204030204"/>
                <a:ea typeface="+mn-ea"/>
                <a:cs typeface="Arial"/>
                <a:sym typeface="Arial"/>
              </a:rPr>
              <a:t>login</a:t>
            </a:r>
            <a:r>
              <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 actualización de datos…</a:t>
            </a:r>
          </a:p>
          <a:p>
            <a:pPr marL="0" marR="0" lvl="0" indent="0" algn="l" defTabSz="342900" rtl="0" eaLnBrk="1" fontAlgn="auto" latinLnBrk="0" hangingPunct="1">
              <a:lnSpc>
                <a:spcPct val="100000"/>
              </a:lnSpc>
              <a:spcBef>
                <a:spcPts val="0"/>
              </a:spcBef>
              <a:spcAft>
                <a:spcPts val="1500"/>
              </a:spcAft>
              <a:buClrTx/>
              <a:buSzTx/>
              <a:buFont typeface="Arial"/>
              <a:buNone/>
              <a:tabLst/>
              <a:defRPr/>
            </a:pPr>
            <a:endPar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p:txBody>
      </p:sp>
      <p:sp>
        <p:nvSpPr>
          <p:cNvPr id="57" name="Freeform: Shape 2">
            <a:extLst>
              <a:ext uri="{FF2B5EF4-FFF2-40B4-BE49-F238E27FC236}">
                <a16:creationId xmlns:a16="http://schemas.microsoft.com/office/drawing/2014/main" id="{0CB95998-D8B5-61A2-C0DC-65D4F6E922BD}"/>
              </a:ext>
            </a:extLst>
          </p:cNvPr>
          <p:cNvSpPr/>
          <p:nvPr/>
        </p:nvSpPr>
        <p:spPr>
          <a:xfrm>
            <a:off x="1176960" y="3211696"/>
            <a:ext cx="552134" cy="690292"/>
          </a:xfrm>
          <a:custGeom>
            <a:avLst/>
            <a:gdLst>
              <a:gd name="connsiteX0" fmla="*/ 82053 w 841007"/>
              <a:gd name="connsiteY0" fmla="*/ 1014075 h 1051448"/>
              <a:gd name="connsiteX1" fmla="*/ 159625 w 841007"/>
              <a:gd name="connsiteY1" fmla="*/ 1014075 h 1051448"/>
              <a:gd name="connsiteX2" fmla="*/ 173169 w 841007"/>
              <a:gd name="connsiteY2" fmla="*/ 1027183 h 1051448"/>
              <a:gd name="connsiteX3" fmla="*/ 159625 w 841007"/>
              <a:gd name="connsiteY3" fmla="*/ 1041482 h 1051448"/>
              <a:gd name="connsiteX4" fmla="*/ 82053 w 841007"/>
              <a:gd name="connsiteY4" fmla="*/ 1041482 h 1051448"/>
              <a:gd name="connsiteX5" fmla="*/ 67277 w 841007"/>
              <a:gd name="connsiteY5" fmla="*/ 1027183 h 1051448"/>
              <a:gd name="connsiteX6" fmla="*/ 82053 w 841007"/>
              <a:gd name="connsiteY6" fmla="*/ 1014075 h 1051448"/>
              <a:gd name="connsiteX7" fmla="*/ 118053 w 841007"/>
              <a:gd name="connsiteY7" fmla="*/ 894479 h 1051448"/>
              <a:gd name="connsiteX8" fmla="*/ 147302 w 841007"/>
              <a:gd name="connsiteY8" fmla="*/ 894479 h 1051448"/>
              <a:gd name="connsiteX9" fmla="*/ 160708 w 841007"/>
              <a:gd name="connsiteY9" fmla="*/ 908778 h 1051448"/>
              <a:gd name="connsiteX10" fmla="*/ 147302 w 841007"/>
              <a:gd name="connsiteY10" fmla="*/ 921886 h 1051448"/>
              <a:gd name="connsiteX11" fmla="*/ 118053 w 841007"/>
              <a:gd name="connsiteY11" fmla="*/ 921886 h 1051448"/>
              <a:gd name="connsiteX12" fmla="*/ 104647 w 841007"/>
              <a:gd name="connsiteY12" fmla="*/ 908778 h 1051448"/>
              <a:gd name="connsiteX13" fmla="*/ 118053 w 841007"/>
              <a:gd name="connsiteY13" fmla="*/ 894479 h 1051448"/>
              <a:gd name="connsiteX14" fmla="*/ 125650 w 841007"/>
              <a:gd name="connsiteY14" fmla="*/ 835926 h 1051448"/>
              <a:gd name="connsiteX15" fmla="*/ 194520 w 841007"/>
              <a:gd name="connsiteY15" fmla="*/ 835926 h 1051448"/>
              <a:gd name="connsiteX16" fmla="*/ 208048 w 841007"/>
              <a:gd name="connsiteY16" fmla="*/ 849007 h 1051448"/>
              <a:gd name="connsiteX17" fmla="*/ 194520 w 841007"/>
              <a:gd name="connsiteY17" fmla="*/ 862088 h 1051448"/>
              <a:gd name="connsiteX18" fmla="*/ 125650 w 841007"/>
              <a:gd name="connsiteY18" fmla="*/ 862088 h 1051448"/>
              <a:gd name="connsiteX19" fmla="*/ 112122 w 841007"/>
              <a:gd name="connsiteY19" fmla="*/ 849007 h 1051448"/>
              <a:gd name="connsiteX20" fmla="*/ 125650 w 841007"/>
              <a:gd name="connsiteY20" fmla="*/ 835926 h 1051448"/>
              <a:gd name="connsiteX21" fmla="*/ 149184 w 841007"/>
              <a:gd name="connsiteY21" fmla="*/ 776128 h 1051448"/>
              <a:gd name="connsiteX22" fmla="*/ 175969 w 841007"/>
              <a:gd name="connsiteY22" fmla="*/ 776128 h 1051448"/>
              <a:gd name="connsiteX23" fmla="*/ 189361 w 841007"/>
              <a:gd name="connsiteY23" fmla="*/ 789236 h 1051448"/>
              <a:gd name="connsiteX24" fmla="*/ 175969 w 841007"/>
              <a:gd name="connsiteY24" fmla="*/ 803535 h 1051448"/>
              <a:gd name="connsiteX25" fmla="*/ 149184 w 841007"/>
              <a:gd name="connsiteY25" fmla="*/ 803535 h 1051448"/>
              <a:gd name="connsiteX26" fmla="*/ 135792 w 841007"/>
              <a:gd name="connsiteY26" fmla="*/ 789236 h 1051448"/>
              <a:gd name="connsiteX27" fmla="*/ 149184 w 841007"/>
              <a:gd name="connsiteY27" fmla="*/ 776128 h 1051448"/>
              <a:gd name="connsiteX28" fmla="*/ 135624 w 841007"/>
              <a:gd name="connsiteY28" fmla="*/ 716330 h 1051448"/>
              <a:gd name="connsiteX29" fmla="*/ 206977 w 841007"/>
              <a:gd name="connsiteY29" fmla="*/ 716330 h 1051448"/>
              <a:gd name="connsiteX30" fmla="*/ 220509 w 841007"/>
              <a:gd name="connsiteY30" fmla="*/ 729411 h 1051448"/>
              <a:gd name="connsiteX31" fmla="*/ 206977 w 841007"/>
              <a:gd name="connsiteY31" fmla="*/ 742492 h 1051448"/>
              <a:gd name="connsiteX32" fmla="*/ 135624 w 841007"/>
              <a:gd name="connsiteY32" fmla="*/ 742492 h 1051448"/>
              <a:gd name="connsiteX33" fmla="*/ 122091 w 841007"/>
              <a:gd name="connsiteY33" fmla="*/ 729411 h 1051448"/>
              <a:gd name="connsiteX34" fmla="*/ 135624 w 841007"/>
              <a:gd name="connsiteY34" fmla="*/ 716330 h 1051448"/>
              <a:gd name="connsiteX35" fmla="*/ 125612 w 841007"/>
              <a:gd name="connsiteY35" fmla="*/ 656532 h 1051448"/>
              <a:gd name="connsiteX36" fmla="*/ 175891 w 841007"/>
              <a:gd name="connsiteY36" fmla="*/ 656532 h 1051448"/>
              <a:gd name="connsiteX37" fmla="*/ 190607 w 841007"/>
              <a:gd name="connsiteY37" fmla="*/ 669613 h 1051448"/>
              <a:gd name="connsiteX38" fmla="*/ 175891 w 841007"/>
              <a:gd name="connsiteY38" fmla="*/ 682694 h 1051448"/>
              <a:gd name="connsiteX39" fmla="*/ 125612 w 841007"/>
              <a:gd name="connsiteY39" fmla="*/ 682694 h 1051448"/>
              <a:gd name="connsiteX40" fmla="*/ 112122 w 841007"/>
              <a:gd name="connsiteY40" fmla="*/ 669613 h 1051448"/>
              <a:gd name="connsiteX41" fmla="*/ 125612 w 841007"/>
              <a:gd name="connsiteY41" fmla="*/ 656532 h 1051448"/>
              <a:gd name="connsiteX42" fmla="*/ 86917 w 841007"/>
              <a:gd name="connsiteY42" fmla="*/ 536933 h 1051448"/>
              <a:gd name="connsiteX43" fmla="*/ 117399 w 841007"/>
              <a:gd name="connsiteY43" fmla="*/ 536933 h 1051448"/>
              <a:gd name="connsiteX44" fmla="*/ 130811 w 841007"/>
              <a:gd name="connsiteY44" fmla="*/ 550014 h 1051448"/>
              <a:gd name="connsiteX45" fmla="*/ 117399 w 841007"/>
              <a:gd name="connsiteY45" fmla="*/ 563095 h 1051448"/>
              <a:gd name="connsiteX46" fmla="*/ 86917 w 841007"/>
              <a:gd name="connsiteY46" fmla="*/ 563095 h 1051448"/>
              <a:gd name="connsiteX47" fmla="*/ 73505 w 841007"/>
              <a:gd name="connsiteY47" fmla="*/ 550014 h 1051448"/>
              <a:gd name="connsiteX48" fmla="*/ 86917 w 841007"/>
              <a:gd name="connsiteY48" fmla="*/ 536933 h 1051448"/>
              <a:gd name="connsiteX49" fmla="*/ 25895 w 841007"/>
              <a:gd name="connsiteY49" fmla="*/ 418583 h 1051448"/>
              <a:gd name="connsiteX50" fmla="*/ 66272 w 841007"/>
              <a:gd name="connsiteY50" fmla="*/ 418583 h 1051448"/>
              <a:gd name="connsiteX51" fmla="*/ 79731 w 841007"/>
              <a:gd name="connsiteY51" fmla="*/ 430475 h 1051448"/>
              <a:gd name="connsiteX52" fmla="*/ 66272 w 841007"/>
              <a:gd name="connsiteY52" fmla="*/ 444745 h 1051448"/>
              <a:gd name="connsiteX53" fmla="*/ 25895 w 841007"/>
              <a:gd name="connsiteY53" fmla="*/ 444745 h 1051448"/>
              <a:gd name="connsiteX54" fmla="*/ 11212 w 841007"/>
              <a:gd name="connsiteY54" fmla="*/ 430475 h 1051448"/>
              <a:gd name="connsiteX55" fmla="*/ 25895 w 841007"/>
              <a:gd name="connsiteY55" fmla="*/ 418583 h 1051448"/>
              <a:gd name="connsiteX56" fmla="*/ 13467 w 841007"/>
              <a:gd name="connsiteY56" fmla="*/ 298987 h 1051448"/>
              <a:gd name="connsiteX57" fmla="*/ 57543 w 841007"/>
              <a:gd name="connsiteY57" fmla="*/ 298987 h 1051448"/>
              <a:gd name="connsiteX58" fmla="*/ 71010 w 841007"/>
              <a:gd name="connsiteY58" fmla="*/ 312068 h 1051448"/>
              <a:gd name="connsiteX59" fmla="*/ 57543 w 841007"/>
              <a:gd name="connsiteY59" fmla="*/ 325149 h 1051448"/>
              <a:gd name="connsiteX60" fmla="*/ 13467 w 841007"/>
              <a:gd name="connsiteY60" fmla="*/ 325149 h 1051448"/>
              <a:gd name="connsiteX61" fmla="*/ 0 w 841007"/>
              <a:gd name="connsiteY61" fmla="*/ 312068 h 1051448"/>
              <a:gd name="connsiteX62" fmla="*/ 13467 w 841007"/>
              <a:gd name="connsiteY62" fmla="*/ 298987 h 1051448"/>
              <a:gd name="connsiteX63" fmla="*/ 133146 w 841007"/>
              <a:gd name="connsiteY63" fmla="*/ 239192 h 1051448"/>
              <a:gd name="connsiteX64" fmla="*/ 220666 w 841007"/>
              <a:gd name="connsiteY64" fmla="*/ 239192 h 1051448"/>
              <a:gd name="connsiteX65" fmla="*/ 235458 w 841007"/>
              <a:gd name="connsiteY65" fmla="*/ 252273 h 1051448"/>
              <a:gd name="connsiteX66" fmla="*/ 220666 w 841007"/>
              <a:gd name="connsiteY66" fmla="*/ 265354 h 1051448"/>
              <a:gd name="connsiteX67" fmla="*/ 133146 w 841007"/>
              <a:gd name="connsiteY67" fmla="*/ 265354 h 1051448"/>
              <a:gd name="connsiteX68" fmla="*/ 118354 w 841007"/>
              <a:gd name="connsiteY68" fmla="*/ 252273 h 1051448"/>
              <a:gd name="connsiteX69" fmla="*/ 133146 w 841007"/>
              <a:gd name="connsiteY69" fmla="*/ 239192 h 1051448"/>
              <a:gd name="connsiteX70" fmla="*/ 28446 w 841007"/>
              <a:gd name="connsiteY70" fmla="*/ 239192 h 1051448"/>
              <a:gd name="connsiteX71" fmla="*/ 87401 w 841007"/>
              <a:gd name="connsiteY71" fmla="*/ 239192 h 1051448"/>
              <a:gd name="connsiteX72" fmla="*/ 100912 w 841007"/>
              <a:gd name="connsiteY72" fmla="*/ 252273 h 1051448"/>
              <a:gd name="connsiteX73" fmla="*/ 87401 w 841007"/>
              <a:gd name="connsiteY73" fmla="*/ 265354 h 1051448"/>
              <a:gd name="connsiteX74" fmla="*/ 28446 w 841007"/>
              <a:gd name="connsiteY74" fmla="*/ 265354 h 1051448"/>
              <a:gd name="connsiteX75" fmla="*/ 13707 w 841007"/>
              <a:gd name="connsiteY75" fmla="*/ 252273 h 1051448"/>
              <a:gd name="connsiteX76" fmla="*/ 28446 w 841007"/>
              <a:gd name="connsiteY76" fmla="*/ 239192 h 1051448"/>
              <a:gd name="connsiteX77" fmla="*/ 52169 w 841007"/>
              <a:gd name="connsiteY77" fmla="*/ 179394 h 1051448"/>
              <a:gd name="connsiteX78" fmla="*/ 132215 w 841007"/>
              <a:gd name="connsiteY78" fmla="*/ 179394 h 1051448"/>
              <a:gd name="connsiteX79" fmla="*/ 145761 w 841007"/>
              <a:gd name="connsiteY79" fmla="*/ 192475 h 1051448"/>
              <a:gd name="connsiteX80" fmla="*/ 132215 w 841007"/>
              <a:gd name="connsiteY80" fmla="*/ 205556 h 1051448"/>
              <a:gd name="connsiteX81" fmla="*/ 52169 w 841007"/>
              <a:gd name="connsiteY81" fmla="*/ 205556 h 1051448"/>
              <a:gd name="connsiteX82" fmla="*/ 38623 w 841007"/>
              <a:gd name="connsiteY82" fmla="*/ 192475 h 1051448"/>
              <a:gd name="connsiteX83" fmla="*/ 52169 w 841007"/>
              <a:gd name="connsiteY83" fmla="*/ 179394 h 1051448"/>
              <a:gd name="connsiteX84" fmla="*/ 666758 w 841007"/>
              <a:gd name="connsiteY84" fmla="*/ 168117 h 1051448"/>
              <a:gd name="connsiteX85" fmla="*/ 656806 w 841007"/>
              <a:gd name="connsiteY85" fmla="*/ 196732 h 1051448"/>
              <a:gd name="connsiteX86" fmla="*/ 655562 w 841007"/>
              <a:gd name="connsiteY86" fmla="*/ 199220 h 1051448"/>
              <a:gd name="connsiteX87" fmla="*/ 625707 w 841007"/>
              <a:gd name="connsiteY87" fmla="*/ 258938 h 1051448"/>
              <a:gd name="connsiteX88" fmla="*/ 621976 w 841007"/>
              <a:gd name="connsiteY88" fmla="*/ 262671 h 1051448"/>
              <a:gd name="connsiteX89" fmla="*/ 325916 w 841007"/>
              <a:gd name="connsiteY89" fmla="*/ 406990 h 1051448"/>
              <a:gd name="connsiteX90" fmla="*/ 324672 w 841007"/>
              <a:gd name="connsiteY90" fmla="*/ 406990 h 1051448"/>
              <a:gd name="connsiteX91" fmla="*/ 323428 w 841007"/>
              <a:gd name="connsiteY91" fmla="*/ 406990 h 1051448"/>
              <a:gd name="connsiteX92" fmla="*/ 320940 w 841007"/>
              <a:gd name="connsiteY92" fmla="*/ 406990 h 1051448"/>
              <a:gd name="connsiteX93" fmla="*/ 319696 w 841007"/>
              <a:gd name="connsiteY93" fmla="*/ 405745 h 1051448"/>
              <a:gd name="connsiteX94" fmla="*/ 318452 w 841007"/>
              <a:gd name="connsiteY94" fmla="*/ 405745 h 1051448"/>
              <a:gd name="connsiteX95" fmla="*/ 317209 w 841007"/>
              <a:gd name="connsiteY95" fmla="*/ 403257 h 1051448"/>
              <a:gd name="connsiteX96" fmla="*/ 315965 w 841007"/>
              <a:gd name="connsiteY96" fmla="*/ 403257 h 1051448"/>
              <a:gd name="connsiteX97" fmla="*/ 314721 w 841007"/>
              <a:gd name="connsiteY97" fmla="*/ 402013 h 1051448"/>
              <a:gd name="connsiteX98" fmla="*/ 313477 w 841007"/>
              <a:gd name="connsiteY98" fmla="*/ 399525 h 1051448"/>
              <a:gd name="connsiteX99" fmla="*/ 313477 w 841007"/>
              <a:gd name="connsiteY99" fmla="*/ 398281 h 1051448"/>
              <a:gd name="connsiteX100" fmla="*/ 312233 w 841007"/>
              <a:gd name="connsiteY100" fmla="*/ 395792 h 1051448"/>
              <a:gd name="connsiteX101" fmla="*/ 257499 w 841007"/>
              <a:gd name="connsiteY101" fmla="*/ 333586 h 1051448"/>
              <a:gd name="connsiteX102" fmla="*/ 201521 w 841007"/>
              <a:gd name="connsiteY102" fmla="*/ 336074 h 1051448"/>
              <a:gd name="connsiteX103" fmla="*/ 176643 w 841007"/>
              <a:gd name="connsiteY103" fmla="*/ 426896 h 1051448"/>
              <a:gd name="connsiteX104" fmla="*/ 176643 w 841007"/>
              <a:gd name="connsiteY104" fmla="*/ 428140 h 1051448"/>
              <a:gd name="connsiteX105" fmla="*/ 189082 w 841007"/>
              <a:gd name="connsiteY105" fmla="*/ 457999 h 1051448"/>
              <a:gd name="connsiteX106" fmla="*/ 232620 w 841007"/>
              <a:gd name="connsiteY106" fmla="*/ 523938 h 1051448"/>
              <a:gd name="connsiteX107" fmla="*/ 243816 w 841007"/>
              <a:gd name="connsiteY107" fmla="*/ 540111 h 1051448"/>
              <a:gd name="connsiteX108" fmla="*/ 246304 w 841007"/>
              <a:gd name="connsiteY108" fmla="*/ 543844 h 1051448"/>
              <a:gd name="connsiteX109" fmla="*/ 296061 w 841007"/>
              <a:gd name="connsiteY109" fmla="*/ 550064 h 1051448"/>
              <a:gd name="connsiteX110" fmla="*/ 308501 w 841007"/>
              <a:gd name="connsiteY110" fmla="*/ 548820 h 1051448"/>
              <a:gd name="connsiteX111" fmla="*/ 319696 w 841007"/>
              <a:gd name="connsiteY111" fmla="*/ 552553 h 1051448"/>
              <a:gd name="connsiteX112" fmla="*/ 324672 w 841007"/>
              <a:gd name="connsiteY112" fmla="*/ 564994 h 1051448"/>
              <a:gd name="connsiteX113" fmla="*/ 357015 w 841007"/>
              <a:gd name="connsiteY113" fmla="*/ 778984 h 1051448"/>
              <a:gd name="connsiteX114" fmla="*/ 558534 w 841007"/>
              <a:gd name="connsiteY114" fmla="*/ 893444 h 1051448"/>
              <a:gd name="connsiteX115" fmla="*/ 704076 w 841007"/>
              <a:gd name="connsiteY115" fmla="*/ 893444 h 1051448"/>
              <a:gd name="connsiteX116" fmla="*/ 714028 w 841007"/>
              <a:gd name="connsiteY116" fmla="*/ 883491 h 1051448"/>
              <a:gd name="connsiteX117" fmla="*/ 707808 w 841007"/>
              <a:gd name="connsiteY117" fmla="*/ 828749 h 1051448"/>
              <a:gd name="connsiteX118" fmla="*/ 723979 w 841007"/>
              <a:gd name="connsiteY118" fmla="*/ 754101 h 1051448"/>
              <a:gd name="connsiteX119" fmla="*/ 706564 w 841007"/>
              <a:gd name="connsiteY119" fmla="*/ 742904 h 1051448"/>
              <a:gd name="connsiteX120" fmla="*/ 689149 w 841007"/>
              <a:gd name="connsiteY120" fmla="*/ 742904 h 1051448"/>
              <a:gd name="connsiteX121" fmla="*/ 682929 w 841007"/>
              <a:gd name="connsiteY121" fmla="*/ 742904 h 1051448"/>
              <a:gd name="connsiteX122" fmla="*/ 676709 w 841007"/>
              <a:gd name="connsiteY122" fmla="*/ 742904 h 1051448"/>
              <a:gd name="connsiteX123" fmla="*/ 663026 w 841007"/>
              <a:gd name="connsiteY123" fmla="*/ 729219 h 1051448"/>
              <a:gd name="connsiteX124" fmla="*/ 676709 w 841007"/>
              <a:gd name="connsiteY124" fmla="*/ 715533 h 1051448"/>
              <a:gd name="connsiteX125" fmla="*/ 682929 w 841007"/>
              <a:gd name="connsiteY125" fmla="*/ 715533 h 1051448"/>
              <a:gd name="connsiteX126" fmla="*/ 742638 w 841007"/>
              <a:gd name="connsiteY126" fmla="*/ 709313 h 1051448"/>
              <a:gd name="connsiteX127" fmla="*/ 715272 w 841007"/>
              <a:gd name="connsiteY127" fmla="*/ 649595 h 1051448"/>
              <a:gd name="connsiteX128" fmla="*/ 723979 w 841007"/>
              <a:gd name="connsiteY128" fmla="*/ 627200 h 1051448"/>
              <a:gd name="connsiteX129" fmla="*/ 812299 w 841007"/>
              <a:gd name="connsiteY129" fmla="*/ 563750 h 1051448"/>
              <a:gd name="connsiteX130" fmla="*/ 812299 w 841007"/>
              <a:gd name="connsiteY130" fmla="*/ 562506 h 1051448"/>
              <a:gd name="connsiteX131" fmla="*/ 787420 w 841007"/>
              <a:gd name="connsiteY131" fmla="*/ 531402 h 1051448"/>
              <a:gd name="connsiteX132" fmla="*/ 714028 w 841007"/>
              <a:gd name="connsiteY132" fmla="*/ 342295 h 1051448"/>
              <a:gd name="connsiteX133" fmla="*/ 714028 w 841007"/>
              <a:gd name="connsiteY133" fmla="*/ 333586 h 1051448"/>
              <a:gd name="connsiteX134" fmla="*/ 666758 w 841007"/>
              <a:gd name="connsiteY134" fmla="*/ 168117 h 1051448"/>
              <a:gd name="connsiteX135" fmla="*/ 400553 w 841007"/>
              <a:gd name="connsiteY135" fmla="*/ 119596 h 1051448"/>
              <a:gd name="connsiteX136" fmla="*/ 658050 w 841007"/>
              <a:gd name="connsiteY136" fmla="*/ 119596 h 1051448"/>
              <a:gd name="connsiteX137" fmla="*/ 660538 w 841007"/>
              <a:gd name="connsiteY137" fmla="*/ 119596 h 1051448"/>
              <a:gd name="connsiteX138" fmla="*/ 671733 w 841007"/>
              <a:gd name="connsiteY138" fmla="*/ 125817 h 1051448"/>
              <a:gd name="connsiteX139" fmla="*/ 676709 w 841007"/>
              <a:gd name="connsiteY139" fmla="*/ 132037 h 1051448"/>
              <a:gd name="connsiteX140" fmla="*/ 742638 w 841007"/>
              <a:gd name="connsiteY140" fmla="*/ 333586 h 1051448"/>
              <a:gd name="connsiteX141" fmla="*/ 742638 w 841007"/>
              <a:gd name="connsiteY141" fmla="*/ 342295 h 1051448"/>
              <a:gd name="connsiteX142" fmla="*/ 808568 w 841007"/>
              <a:gd name="connsiteY142" fmla="*/ 512740 h 1051448"/>
              <a:gd name="connsiteX143" fmla="*/ 837178 w 841007"/>
              <a:gd name="connsiteY143" fmla="*/ 548820 h 1051448"/>
              <a:gd name="connsiteX144" fmla="*/ 828471 w 841007"/>
              <a:gd name="connsiteY144" fmla="*/ 586144 h 1051448"/>
              <a:gd name="connsiteX145" fmla="*/ 743882 w 841007"/>
              <a:gd name="connsiteY145" fmla="*/ 647106 h 1051448"/>
              <a:gd name="connsiteX146" fmla="*/ 772493 w 841007"/>
              <a:gd name="connsiteY146" fmla="*/ 705580 h 1051448"/>
              <a:gd name="connsiteX147" fmla="*/ 774981 w 841007"/>
              <a:gd name="connsiteY147" fmla="*/ 711801 h 1051448"/>
              <a:gd name="connsiteX148" fmla="*/ 776225 w 841007"/>
              <a:gd name="connsiteY148" fmla="*/ 724242 h 1051448"/>
              <a:gd name="connsiteX149" fmla="*/ 766273 w 841007"/>
              <a:gd name="connsiteY149" fmla="*/ 731707 h 1051448"/>
              <a:gd name="connsiteX150" fmla="*/ 746370 w 841007"/>
              <a:gd name="connsiteY150" fmla="*/ 736684 h 1051448"/>
              <a:gd name="connsiteX151" fmla="*/ 753834 w 841007"/>
              <a:gd name="connsiteY151" fmla="*/ 751613 h 1051448"/>
              <a:gd name="connsiteX152" fmla="*/ 747614 w 841007"/>
              <a:gd name="connsiteY152" fmla="*/ 767787 h 1051448"/>
              <a:gd name="connsiteX153" fmla="*/ 735175 w 841007"/>
              <a:gd name="connsiteY153" fmla="*/ 826261 h 1051448"/>
              <a:gd name="connsiteX154" fmla="*/ 742638 w 841007"/>
              <a:gd name="connsiteY154" fmla="*/ 881002 h 1051448"/>
              <a:gd name="connsiteX155" fmla="*/ 742638 w 841007"/>
              <a:gd name="connsiteY155" fmla="*/ 883491 h 1051448"/>
              <a:gd name="connsiteX156" fmla="*/ 704076 w 841007"/>
              <a:gd name="connsiteY156" fmla="*/ 922059 h 1051448"/>
              <a:gd name="connsiteX157" fmla="*/ 558534 w 841007"/>
              <a:gd name="connsiteY157" fmla="*/ 922059 h 1051448"/>
              <a:gd name="connsiteX158" fmla="*/ 488873 w 841007"/>
              <a:gd name="connsiteY158" fmla="*/ 912106 h 1051448"/>
              <a:gd name="connsiteX159" fmla="*/ 445335 w 841007"/>
              <a:gd name="connsiteY159" fmla="*/ 1037763 h 1051448"/>
              <a:gd name="connsiteX160" fmla="*/ 430408 w 841007"/>
              <a:gd name="connsiteY160" fmla="*/ 1051448 h 1051448"/>
              <a:gd name="connsiteX161" fmla="*/ 416724 w 841007"/>
              <a:gd name="connsiteY161" fmla="*/ 1041495 h 1051448"/>
              <a:gd name="connsiteX162" fmla="*/ 221425 w 841007"/>
              <a:gd name="connsiteY162" fmla="*/ 1041495 h 1051448"/>
              <a:gd name="connsiteX163" fmla="*/ 207741 w 841007"/>
              <a:gd name="connsiteY163" fmla="*/ 1026565 h 1051448"/>
              <a:gd name="connsiteX164" fmla="*/ 221425 w 841007"/>
              <a:gd name="connsiteY164" fmla="*/ 1012880 h 1051448"/>
              <a:gd name="connsiteX165" fmla="*/ 417968 w 841007"/>
              <a:gd name="connsiteY165" fmla="*/ 1012880 h 1051448"/>
              <a:gd name="connsiteX166" fmla="*/ 424188 w 841007"/>
              <a:gd name="connsiteY166" fmla="*/ 981777 h 1051448"/>
              <a:gd name="connsiteX167" fmla="*/ 103250 w 841007"/>
              <a:gd name="connsiteY167" fmla="*/ 981777 h 1051448"/>
              <a:gd name="connsiteX168" fmla="*/ 89566 w 841007"/>
              <a:gd name="connsiteY168" fmla="*/ 968091 h 1051448"/>
              <a:gd name="connsiteX169" fmla="*/ 103250 w 841007"/>
              <a:gd name="connsiteY169" fmla="*/ 954406 h 1051448"/>
              <a:gd name="connsiteX170" fmla="*/ 431652 w 841007"/>
              <a:gd name="connsiteY170" fmla="*/ 954406 h 1051448"/>
              <a:gd name="connsiteX171" fmla="*/ 447823 w 841007"/>
              <a:gd name="connsiteY171" fmla="*/ 922059 h 1051448"/>
              <a:gd name="connsiteX172" fmla="*/ 195302 w 841007"/>
              <a:gd name="connsiteY172" fmla="*/ 922059 h 1051448"/>
              <a:gd name="connsiteX173" fmla="*/ 181618 w 841007"/>
              <a:gd name="connsiteY173" fmla="*/ 908373 h 1051448"/>
              <a:gd name="connsiteX174" fmla="*/ 195302 w 841007"/>
              <a:gd name="connsiteY174" fmla="*/ 893444 h 1051448"/>
              <a:gd name="connsiteX175" fmla="*/ 441603 w 841007"/>
              <a:gd name="connsiteY175" fmla="*/ 893444 h 1051448"/>
              <a:gd name="connsiteX176" fmla="*/ 393089 w 841007"/>
              <a:gd name="connsiteY176" fmla="*/ 862340 h 1051448"/>
              <a:gd name="connsiteX177" fmla="*/ 253767 w 841007"/>
              <a:gd name="connsiteY177" fmla="*/ 862340 h 1051448"/>
              <a:gd name="connsiteX178" fmla="*/ 240084 w 841007"/>
              <a:gd name="connsiteY178" fmla="*/ 848655 h 1051448"/>
              <a:gd name="connsiteX179" fmla="*/ 253767 w 841007"/>
              <a:gd name="connsiteY179" fmla="*/ 834970 h 1051448"/>
              <a:gd name="connsiteX180" fmla="*/ 364479 w 841007"/>
              <a:gd name="connsiteY180" fmla="*/ 834970 h 1051448"/>
              <a:gd name="connsiteX181" fmla="*/ 339600 w 841007"/>
              <a:gd name="connsiteY181" fmla="*/ 803866 h 1051448"/>
              <a:gd name="connsiteX182" fmla="*/ 221425 w 841007"/>
              <a:gd name="connsiteY182" fmla="*/ 803866 h 1051448"/>
              <a:gd name="connsiteX183" fmla="*/ 206497 w 841007"/>
              <a:gd name="connsiteY183" fmla="*/ 788937 h 1051448"/>
              <a:gd name="connsiteX184" fmla="*/ 221425 w 841007"/>
              <a:gd name="connsiteY184" fmla="*/ 775252 h 1051448"/>
              <a:gd name="connsiteX185" fmla="*/ 324672 w 841007"/>
              <a:gd name="connsiteY185" fmla="*/ 775252 h 1051448"/>
              <a:gd name="connsiteX186" fmla="*/ 310989 w 841007"/>
              <a:gd name="connsiteY186" fmla="*/ 741660 h 1051448"/>
              <a:gd name="connsiteX187" fmla="*/ 307257 w 841007"/>
              <a:gd name="connsiteY187" fmla="*/ 742904 h 1051448"/>
              <a:gd name="connsiteX188" fmla="*/ 253767 w 841007"/>
              <a:gd name="connsiteY188" fmla="*/ 742904 h 1051448"/>
              <a:gd name="connsiteX189" fmla="*/ 240084 w 841007"/>
              <a:gd name="connsiteY189" fmla="*/ 729219 h 1051448"/>
              <a:gd name="connsiteX190" fmla="*/ 253767 w 841007"/>
              <a:gd name="connsiteY190" fmla="*/ 715533 h 1051448"/>
              <a:gd name="connsiteX191" fmla="*/ 303525 w 841007"/>
              <a:gd name="connsiteY191" fmla="*/ 715533 h 1051448"/>
              <a:gd name="connsiteX192" fmla="*/ 299793 w 841007"/>
              <a:gd name="connsiteY192" fmla="*/ 696872 h 1051448"/>
              <a:gd name="connsiteX193" fmla="*/ 299793 w 841007"/>
              <a:gd name="connsiteY193" fmla="*/ 695627 h 1051448"/>
              <a:gd name="connsiteX194" fmla="*/ 298549 w 841007"/>
              <a:gd name="connsiteY194" fmla="*/ 683186 h 1051448"/>
              <a:gd name="connsiteX195" fmla="*/ 221425 w 841007"/>
              <a:gd name="connsiteY195" fmla="*/ 683186 h 1051448"/>
              <a:gd name="connsiteX196" fmla="*/ 206497 w 841007"/>
              <a:gd name="connsiteY196" fmla="*/ 669501 h 1051448"/>
              <a:gd name="connsiteX197" fmla="*/ 221425 w 841007"/>
              <a:gd name="connsiteY197" fmla="*/ 655815 h 1051448"/>
              <a:gd name="connsiteX198" fmla="*/ 294817 w 841007"/>
              <a:gd name="connsiteY198" fmla="*/ 655815 h 1051448"/>
              <a:gd name="connsiteX199" fmla="*/ 292330 w 841007"/>
              <a:gd name="connsiteY199" fmla="*/ 624712 h 1051448"/>
              <a:gd name="connsiteX200" fmla="*/ 135592 w 841007"/>
              <a:gd name="connsiteY200" fmla="*/ 624712 h 1051448"/>
              <a:gd name="connsiteX201" fmla="*/ 121909 w 841007"/>
              <a:gd name="connsiteY201" fmla="*/ 609782 h 1051448"/>
              <a:gd name="connsiteX202" fmla="*/ 135592 w 841007"/>
              <a:gd name="connsiteY202" fmla="*/ 596097 h 1051448"/>
              <a:gd name="connsiteX203" fmla="*/ 292330 w 841007"/>
              <a:gd name="connsiteY203" fmla="*/ 596097 h 1051448"/>
              <a:gd name="connsiteX204" fmla="*/ 294817 w 841007"/>
              <a:gd name="connsiteY204" fmla="*/ 578679 h 1051448"/>
              <a:gd name="connsiteX205" fmla="*/ 228888 w 841007"/>
              <a:gd name="connsiteY205" fmla="*/ 563750 h 1051448"/>
              <a:gd name="connsiteX206" fmla="*/ 162959 w 841007"/>
              <a:gd name="connsiteY206" fmla="*/ 563750 h 1051448"/>
              <a:gd name="connsiteX207" fmla="*/ 149276 w 841007"/>
              <a:gd name="connsiteY207" fmla="*/ 550064 h 1051448"/>
              <a:gd name="connsiteX208" fmla="*/ 162959 w 841007"/>
              <a:gd name="connsiteY208" fmla="*/ 536379 h 1051448"/>
              <a:gd name="connsiteX209" fmla="*/ 207741 w 841007"/>
              <a:gd name="connsiteY209" fmla="*/ 536379 h 1051448"/>
              <a:gd name="connsiteX210" fmla="*/ 186594 w 841007"/>
              <a:gd name="connsiteY210" fmla="*/ 505276 h 1051448"/>
              <a:gd name="connsiteX211" fmla="*/ 47272 w 841007"/>
              <a:gd name="connsiteY211" fmla="*/ 505276 h 1051448"/>
              <a:gd name="connsiteX212" fmla="*/ 33589 w 841007"/>
              <a:gd name="connsiteY212" fmla="*/ 491590 h 1051448"/>
              <a:gd name="connsiteX213" fmla="*/ 47272 w 841007"/>
              <a:gd name="connsiteY213" fmla="*/ 476661 h 1051448"/>
              <a:gd name="connsiteX214" fmla="*/ 167935 w 841007"/>
              <a:gd name="connsiteY214" fmla="*/ 476661 h 1051448"/>
              <a:gd name="connsiteX215" fmla="*/ 166691 w 841007"/>
              <a:gd name="connsiteY215" fmla="*/ 474173 h 1051448"/>
              <a:gd name="connsiteX216" fmla="*/ 153008 w 841007"/>
              <a:gd name="connsiteY216" fmla="*/ 445558 h 1051448"/>
              <a:gd name="connsiteX217" fmla="*/ 108225 w 841007"/>
              <a:gd name="connsiteY217" fmla="*/ 445558 h 1051448"/>
              <a:gd name="connsiteX218" fmla="*/ 93298 w 841007"/>
              <a:gd name="connsiteY218" fmla="*/ 430628 h 1051448"/>
              <a:gd name="connsiteX219" fmla="*/ 108225 w 841007"/>
              <a:gd name="connsiteY219" fmla="*/ 418187 h 1051448"/>
              <a:gd name="connsiteX220" fmla="*/ 145544 w 841007"/>
              <a:gd name="connsiteY220" fmla="*/ 418187 h 1051448"/>
              <a:gd name="connsiteX221" fmla="*/ 145544 w 841007"/>
              <a:gd name="connsiteY221" fmla="*/ 385839 h 1051448"/>
              <a:gd name="connsiteX222" fmla="*/ 14929 w 841007"/>
              <a:gd name="connsiteY222" fmla="*/ 385839 h 1051448"/>
              <a:gd name="connsiteX223" fmla="*/ 1246 w 841007"/>
              <a:gd name="connsiteY223" fmla="*/ 372154 h 1051448"/>
              <a:gd name="connsiteX224" fmla="*/ 14929 w 841007"/>
              <a:gd name="connsiteY224" fmla="*/ 358469 h 1051448"/>
              <a:gd name="connsiteX225" fmla="*/ 151764 w 841007"/>
              <a:gd name="connsiteY225" fmla="*/ 358469 h 1051448"/>
              <a:gd name="connsiteX226" fmla="*/ 170423 w 841007"/>
              <a:gd name="connsiteY226" fmla="*/ 326121 h 1051448"/>
              <a:gd name="connsiteX227" fmla="*/ 103250 w 841007"/>
              <a:gd name="connsiteY227" fmla="*/ 326121 h 1051448"/>
              <a:gd name="connsiteX228" fmla="*/ 89566 w 841007"/>
              <a:gd name="connsiteY228" fmla="*/ 312436 h 1051448"/>
              <a:gd name="connsiteX229" fmla="*/ 103250 w 841007"/>
              <a:gd name="connsiteY229" fmla="*/ 298750 h 1051448"/>
              <a:gd name="connsiteX230" fmla="*/ 230132 w 841007"/>
              <a:gd name="connsiteY230" fmla="*/ 298750 h 1051448"/>
              <a:gd name="connsiteX231" fmla="*/ 235108 w 841007"/>
              <a:gd name="connsiteY231" fmla="*/ 298750 h 1051448"/>
              <a:gd name="connsiteX232" fmla="*/ 268695 w 841007"/>
              <a:gd name="connsiteY232" fmla="*/ 307459 h 1051448"/>
              <a:gd name="connsiteX233" fmla="*/ 337112 w 841007"/>
              <a:gd name="connsiteY233" fmla="*/ 379619 h 1051448"/>
              <a:gd name="connsiteX234" fmla="*/ 584657 w 841007"/>
              <a:gd name="connsiteY234" fmla="*/ 266403 h 1051448"/>
              <a:gd name="connsiteX235" fmla="*/ 281134 w 841007"/>
              <a:gd name="connsiteY235" fmla="*/ 266403 h 1051448"/>
              <a:gd name="connsiteX236" fmla="*/ 267451 w 841007"/>
              <a:gd name="connsiteY236" fmla="*/ 252718 h 1051448"/>
              <a:gd name="connsiteX237" fmla="*/ 281134 w 841007"/>
              <a:gd name="connsiteY237" fmla="*/ 239032 h 1051448"/>
              <a:gd name="connsiteX238" fmla="*/ 604560 w 841007"/>
              <a:gd name="connsiteY238" fmla="*/ 239032 h 1051448"/>
              <a:gd name="connsiteX239" fmla="*/ 621976 w 841007"/>
              <a:gd name="connsiteY239" fmla="*/ 206685 h 1051448"/>
              <a:gd name="connsiteX240" fmla="*/ 192814 w 841007"/>
              <a:gd name="connsiteY240" fmla="*/ 206685 h 1051448"/>
              <a:gd name="connsiteX241" fmla="*/ 177886 w 841007"/>
              <a:gd name="connsiteY241" fmla="*/ 193000 h 1051448"/>
              <a:gd name="connsiteX242" fmla="*/ 192814 w 841007"/>
              <a:gd name="connsiteY242" fmla="*/ 179314 h 1051448"/>
              <a:gd name="connsiteX243" fmla="*/ 634415 w 841007"/>
              <a:gd name="connsiteY243" fmla="*/ 179314 h 1051448"/>
              <a:gd name="connsiteX244" fmla="*/ 643123 w 841007"/>
              <a:gd name="connsiteY244" fmla="*/ 146967 h 1051448"/>
              <a:gd name="connsiteX245" fmla="*/ 400553 w 841007"/>
              <a:gd name="connsiteY245" fmla="*/ 146967 h 1051448"/>
              <a:gd name="connsiteX246" fmla="*/ 386870 w 841007"/>
              <a:gd name="connsiteY246" fmla="*/ 133281 h 1051448"/>
              <a:gd name="connsiteX247" fmla="*/ 400553 w 841007"/>
              <a:gd name="connsiteY247" fmla="*/ 119596 h 1051448"/>
              <a:gd name="connsiteX248" fmla="*/ 221636 w 841007"/>
              <a:gd name="connsiteY248" fmla="*/ 119596 h 1051448"/>
              <a:gd name="connsiteX249" fmla="*/ 340218 w 841007"/>
              <a:gd name="connsiteY249" fmla="*/ 119596 h 1051448"/>
              <a:gd name="connsiteX250" fmla="*/ 353806 w 841007"/>
              <a:gd name="connsiteY250" fmla="*/ 132677 h 1051448"/>
              <a:gd name="connsiteX251" fmla="*/ 340218 w 841007"/>
              <a:gd name="connsiteY251" fmla="*/ 145758 h 1051448"/>
              <a:gd name="connsiteX252" fmla="*/ 221636 w 841007"/>
              <a:gd name="connsiteY252" fmla="*/ 145758 h 1051448"/>
              <a:gd name="connsiteX253" fmla="*/ 208048 w 841007"/>
              <a:gd name="connsiteY253" fmla="*/ 132677 h 1051448"/>
              <a:gd name="connsiteX254" fmla="*/ 221636 w 841007"/>
              <a:gd name="connsiteY254" fmla="*/ 119596 h 1051448"/>
              <a:gd name="connsiteX255" fmla="*/ 80825 w 841007"/>
              <a:gd name="connsiteY255" fmla="*/ 119596 h 1051448"/>
              <a:gd name="connsiteX256" fmla="*/ 162113 w 841007"/>
              <a:gd name="connsiteY256" fmla="*/ 119596 h 1051448"/>
              <a:gd name="connsiteX257" fmla="*/ 175661 w 841007"/>
              <a:gd name="connsiteY257" fmla="*/ 132677 h 1051448"/>
              <a:gd name="connsiteX258" fmla="*/ 162113 w 841007"/>
              <a:gd name="connsiteY258" fmla="*/ 145758 h 1051448"/>
              <a:gd name="connsiteX259" fmla="*/ 80825 w 841007"/>
              <a:gd name="connsiteY259" fmla="*/ 145758 h 1051448"/>
              <a:gd name="connsiteX260" fmla="*/ 67277 w 841007"/>
              <a:gd name="connsiteY260" fmla="*/ 132677 h 1051448"/>
              <a:gd name="connsiteX261" fmla="*/ 80825 w 841007"/>
              <a:gd name="connsiteY261" fmla="*/ 119596 h 1051448"/>
              <a:gd name="connsiteX262" fmla="*/ 341290 w 841007"/>
              <a:gd name="connsiteY262" fmla="*/ 59798 h 1051448"/>
              <a:gd name="connsiteX263" fmla="*/ 606760 w 841007"/>
              <a:gd name="connsiteY263" fmla="*/ 59798 h 1051448"/>
              <a:gd name="connsiteX264" fmla="*/ 620405 w 841007"/>
              <a:gd name="connsiteY264" fmla="*/ 74097 h 1051448"/>
              <a:gd name="connsiteX265" fmla="*/ 606760 w 841007"/>
              <a:gd name="connsiteY265" fmla="*/ 87205 h 1051448"/>
              <a:gd name="connsiteX266" fmla="*/ 341290 w 841007"/>
              <a:gd name="connsiteY266" fmla="*/ 87205 h 1051448"/>
              <a:gd name="connsiteX267" fmla="*/ 327644 w 841007"/>
              <a:gd name="connsiteY267" fmla="*/ 74097 h 1051448"/>
              <a:gd name="connsiteX268" fmla="*/ 341290 w 841007"/>
              <a:gd name="connsiteY268" fmla="*/ 59798 h 1051448"/>
              <a:gd name="connsiteX269" fmla="*/ 133199 w 841007"/>
              <a:gd name="connsiteY269" fmla="*/ 59798 h 1051448"/>
              <a:gd name="connsiteX270" fmla="*/ 280411 w 841007"/>
              <a:gd name="connsiteY270" fmla="*/ 59798 h 1051448"/>
              <a:gd name="connsiteX271" fmla="*/ 295256 w 841007"/>
              <a:gd name="connsiteY271" fmla="*/ 74097 h 1051448"/>
              <a:gd name="connsiteX272" fmla="*/ 280411 w 841007"/>
              <a:gd name="connsiteY272" fmla="*/ 87205 h 1051448"/>
              <a:gd name="connsiteX273" fmla="*/ 133199 w 841007"/>
              <a:gd name="connsiteY273" fmla="*/ 87205 h 1051448"/>
              <a:gd name="connsiteX274" fmla="*/ 118354 w 841007"/>
              <a:gd name="connsiteY274" fmla="*/ 74097 h 1051448"/>
              <a:gd name="connsiteX275" fmla="*/ 133199 w 841007"/>
              <a:gd name="connsiteY275" fmla="*/ 59798 h 1051448"/>
              <a:gd name="connsiteX276" fmla="*/ 401028 w 841007"/>
              <a:gd name="connsiteY276" fmla="*/ 0 h 1051448"/>
              <a:gd name="connsiteX277" fmla="*/ 513392 w 841007"/>
              <a:gd name="connsiteY277" fmla="*/ 0 h 1051448"/>
              <a:gd name="connsiteX278" fmla="*/ 526974 w 841007"/>
              <a:gd name="connsiteY278" fmla="*/ 13108 h 1051448"/>
              <a:gd name="connsiteX279" fmla="*/ 513392 w 841007"/>
              <a:gd name="connsiteY279" fmla="*/ 27407 h 1051448"/>
              <a:gd name="connsiteX280" fmla="*/ 401028 w 841007"/>
              <a:gd name="connsiteY280" fmla="*/ 27407 h 1051448"/>
              <a:gd name="connsiteX281" fmla="*/ 387445 w 841007"/>
              <a:gd name="connsiteY281" fmla="*/ 13108 h 1051448"/>
              <a:gd name="connsiteX282" fmla="*/ 401028 w 841007"/>
              <a:gd name="connsiteY282" fmla="*/ 0 h 1051448"/>
              <a:gd name="connsiteX283" fmla="*/ 227859 w 841007"/>
              <a:gd name="connsiteY283" fmla="*/ 0 h 1051448"/>
              <a:gd name="connsiteX284" fmla="*/ 336492 w 841007"/>
              <a:gd name="connsiteY284" fmla="*/ 0 h 1051448"/>
              <a:gd name="connsiteX285" fmla="*/ 350071 w 841007"/>
              <a:gd name="connsiteY285" fmla="*/ 13108 h 1051448"/>
              <a:gd name="connsiteX286" fmla="*/ 336492 w 841007"/>
              <a:gd name="connsiteY286" fmla="*/ 27407 h 1051448"/>
              <a:gd name="connsiteX287" fmla="*/ 227859 w 841007"/>
              <a:gd name="connsiteY287" fmla="*/ 27407 h 1051448"/>
              <a:gd name="connsiteX288" fmla="*/ 214280 w 841007"/>
              <a:gd name="connsiteY288" fmla="*/ 13108 h 1051448"/>
              <a:gd name="connsiteX289" fmla="*/ 227859 w 841007"/>
              <a:gd name="connsiteY289" fmla="*/ 0 h 105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841007" h="1051448">
                <a:moveTo>
                  <a:pt x="82053" y="1014075"/>
                </a:moveTo>
                <a:lnTo>
                  <a:pt x="159625" y="1014075"/>
                </a:lnTo>
                <a:cubicBezTo>
                  <a:pt x="167013" y="1014075"/>
                  <a:pt x="173169" y="1020033"/>
                  <a:pt x="173169" y="1027183"/>
                </a:cubicBezTo>
                <a:cubicBezTo>
                  <a:pt x="173169" y="1035524"/>
                  <a:pt x="167013" y="1041482"/>
                  <a:pt x="159625" y="1041482"/>
                </a:cubicBezTo>
                <a:lnTo>
                  <a:pt x="82053" y="1041482"/>
                </a:lnTo>
                <a:cubicBezTo>
                  <a:pt x="74665" y="1041482"/>
                  <a:pt x="67277" y="1035524"/>
                  <a:pt x="67277" y="1027183"/>
                </a:cubicBezTo>
                <a:cubicBezTo>
                  <a:pt x="67277" y="1020033"/>
                  <a:pt x="74665" y="1014075"/>
                  <a:pt x="82053" y="1014075"/>
                </a:cubicBezTo>
                <a:close/>
                <a:moveTo>
                  <a:pt x="118053" y="894479"/>
                </a:moveTo>
                <a:lnTo>
                  <a:pt x="147302" y="894479"/>
                </a:lnTo>
                <a:cubicBezTo>
                  <a:pt x="154614" y="894479"/>
                  <a:pt x="160708" y="901629"/>
                  <a:pt x="160708" y="908778"/>
                </a:cubicBezTo>
                <a:cubicBezTo>
                  <a:pt x="160708" y="915928"/>
                  <a:pt x="154614" y="921886"/>
                  <a:pt x="147302" y="921886"/>
                </a:cubicBezTo>
                <a:lnTo>
                  <a:pt x="118053" y="921886"/>
                </a:lnTo>
                <a:cubicBezTo>
                  <a:pt x="110741" y="921886"/>
                  <a:pt x="104647" y="915928"/>
                  <a:pt x="104647" y="908778"/>
                </a:cubicBezTo>
                <a:cubicBezTo>
                  <a:pt x="104647" y="901629"/>
                  <a:pt x="110741" y="894479"/>
                  <a:pt x="118053" y="894479"/>
                </a:cubicBezTo>
                <a:close/>
                <a:moveTo>
                  <a:pt x="125650" y="835926"/>
                </a:moveTo>
                <a:lnTo>
                  <a:pt x="194520" y="835926"/>
                </a:lnTo>
                <a:cubicBezTo>
                  <a:pt x="201899" y="835926"/>
                  <a:pt x="208048" y="840683"/>
                  <a:pt x="208048" y="849007"/>
                </a:cubicBezTo>
                <a:cubicBezTo>
                  <a:pt x="208048" y="856142"/>
                  <a:pt x="201899" y="862088"/>
                  <a:pt x="194520" y="862088"/>
                </a:cubicBezTo>
                <a:lnTo>
                  <a:pt x="125650" y="862088"/>
                </a:lnTo>
                <a:cubicBezTo>
                  <a:pt x="118271" y="862088"/>
                  <a:pt x="112122" y="856142"/>
                  <a:pt x="112122" y="849007"/>
                </a:cubicBezTo>
                <a:cubicBezTo>
                  <a:pt x="112122" y="840683"/>
                  <a:pt x="118271" y="835926"/>
                  <a:pt x="125650" y="835926"/>
                </a:cubicBezTo>
                <a:close/>
                <a:moveTo>
                  <a:pt x="149184" y="776128"/>
                </a:moveTo>
                <a:lnTo>
                  <a:pt x="175969" y="776128"/>
                </a:lnTo>
                <a:cubicBezTo>
                  <a:pt x="183274" y="776128"/>
                  <a:pt x="189361" y="782086"/>
                  <a:pt x="189361" y="789236"/>
                </a:cubicBezTo>
                <a:cubicBezTo>
                  <a:pt x="189361" y="796385"/>
                  <a:pt x="183274" y="803535"/>
                  <a:pt x="175969" y="803535"/>
                </a:cubicBezTo>
                <a:lnTo>
                  <a:pt x="149184" y="803535"/>
                </a:lnTo>
                <a:cubicBezTo>
                  <a:pt x="141879" y="803535"/>
                  <a:pt x="135792" y="796385"/>
                  <a:pt x="135792" y="789236"/>
                </a:cubicBezTo>
                <a:cubicBezTo>
                  <a:pt x="135792" y="782086"/>
                  <a:pt x="141879" y="776128"/>
                  <a:pt x="149184" y="776128"/>
                </a:cubicBezTo>
                <a:close/>
                <a:moveTo>
                  <a:pt x="135624" y="716330"/>
                </a:moveTo>
                <a:lnTo>
                  <a:pt x="206977" y="716330"/>
                </a:lnTo>
                <a:cubicBezTo>
                  <a:pt x="214358" y="716330"/>
                  <a:pt x="220509" y="722276"/>
                  <a:pt x="220509" y="729411"/>
                </a:cubicBezTo>
                <a:cubicBezTo>
                  <a:pt x="220509" y="736546"/>
                  <a:pt x="214358" y="742492"/>
                  <a:pt x="206977" y="742492"/>
                </a:cubicBezTo>
                <a:lnTo>
                  <a:pt x="135624" y="742492"/>
                </a:lnTo>
                <a:cubicBezTo>
                  <a:pt x="128242" y="742492"/>
                  <a:pt x="122091" y="736546"/>
                  <a:pt x="122091" y="729411"/>
                </a:cubicBezTo>
                <a:cubicBezTo>
                  <a:pt x="122091" y="722276"/>
                  <a:pt x="128242" y="716330"/>
                  <a:pt x="135624" y="716330"/>
                </a:cubicBezTo>
                <a:close/>
                <a:moveTo>
                  <a:pt x="125612" y="656532"/>
                </a:moveTo>
                <a:lnTo>
                  <a:pt x="175891" y="656532"/>
                </a:lnTo>
                <a:cubicBezTo>
                  <a:pt x="184475" y="656532"/>
                  <a:pt x="190607" y="662478"/>
                  <a:pt x="190607" y="669613"/>
                </a:cubicBezTo>
                <a:cubicBezTo>
                  <a:pt x="190607" y="676748"/>
                  <a:pt x="184475" y="682694"/>
                  <a:pt x="175891" y="682694"/>
                </a:cubicBezTo>
                <a:lnTo>
                  <a:pt x="125612" y="682694"/>
                </a:lnTo>
                <a:cubicBezTo>
                  <a:pt x="118254" y="682694"/>
                  <a:pt x="112122" y="676748"/>
                  <a:pt x="112122" y="669613"/>
                </a:cubicBezTo>
                <a:cubicBezTo>
                  <a:pt x="112122" y="662478"/>
                  <a:pt x="118254" y="656532"/>
                  <a:pt x="125612" y="656532"/>
                </a:cubicBezTo>
                <a:close/>
                <a:moveTo>
                  <a:pt x="86917" y="536933"/>
                </a:moveTo>
                <a:lnTo>
                  <a:pt x="117399" y="536933"/>
                </a:lnTo>
                <a:cubicBezTo>
                  <a:pt x="124715" y="536933"/>
                  <a:pt x="130811" y="542879"/>
                  <a:pt x="130811" y="550014"/>
                </a:cubicBezTo>
                <a:cubicBezTo>
                  <a:pt x="130811" y="557149"/>
                  <a:pt x="124715" y="563095"/>
                  <a:pt x="117399" y="563095"/>
                </a:cubicBezTo>
                <a:lnTo>
                  <a:pt x="86917" y="563095"/>
                </a:lnTo>
                <a:cubicBezTo>
                  <a:pt x="78382" y="563095"/>
                  <a:pt x="73505" y="557149"/>
                  <a:pt x="73505" y="550014"/>
                </a:cubicBezTo>
                <a:cubicBezTo>
                  <a:pt x="73505" y="542879"/>
                  <a:pt x="78382" y="536933"/>
                  <a:pt x="86917" y="536933"/>
                </a:cubicBezTo>
                <a:close/>
                <a:moveTo>
                  <a:pt x="25895" y="418583"/>
                </a:moveTo>
                <a:lnTo>
                  <a:pt x="66272" y="418583"/>
                </a:lnTo>
                <a:cubicBezTo>
                  <a:pt x="73613" y="418583"/>
                  <a:pt x="79731" y="423340"/>
                  <a:pt x="79731" y="430475"/>
                </a:cubicBezTo>
                <a:cubicBezTo>
                  <a:pt x="79731" y="438799"/>
                  <a:pt x="73613" y="444745"/>
                  <a:pt x="66272" y="444745"/>
                </a:cubicBezTo>
                <a:lnTo>
                  <a:pt x="25895" y="444745"/>
                </a:lnTo>
                <a:cubicBezTo>
                  <a:pt x="18553" y="444745"/>
                  <a:pt x="11212" y="438799"/>
                  <a:pt x="11212" y="430475"/>
                </a:cubicBezTo>
                <a:cubicBezTo>
                  <a:pt x="11212" y="423340"/>
                  <a:pt x="18553" y="418583"/>
                  <a:pt x="25895" y="418583"/>
                </a:cubicBezTo>
                <a:close/>
                <a:moveTo>
                  <a:pt x="13467" y="298987"/>
                </a:moveTo>
                <a:lnTo>
                  <a:pt x="57543" y="298987"/>
                </a:lnTo>
                <a:cubicBezTo>
                  <a:pt x="64888" y="298987"/>
                  <a:pt x="71010" y="304933"/>
                  <a:pt x="71010" y="312068"/>
                </a:cubicBezTo>
                <a:cubicBezTo>
                  <a:pt x="71010" y="319203"/>
                  <a:pt x="64888" y="325149"/>
                  <a:pt x="57543" y="325149"/>
                </a:cubicBezTo>
                <a:lnTo>
                  <a:pt x="13467" y="325149"/>
                </a:lnTo>
                <a:cubicBezTo>
                  <a:pt x="6121" y="325149"/>
                  <a:pt x="0" y="319203"/>
                  <a:pt x="0" y="312068"/>
                </a:cubicBezTo>
                <a:cubicBezTo>
                  <a:pt x="0" y="304933"/>
                  <a:pt x="6121" y="298987"/>
                  <a:pt x="13467" y="298987"/>
                </a:cubicBezTo>
                <a:close/>
                <a:moveTo>
                  <a:pt x="133146" y="239192"/>
                </a:moveTo>
                <a:lnTo>
                  <a:pt x="220666" y="239192"/>
                </a:lnTo>
                <a:cubicBezTo>
                  <a:pt x="229295" y="239192"/>
                  <a:pt x="235458" y="245138"/>
                  <a:pt x="235458" y="252273"/>
                </a:cubicBezTo>
                <a:cubicBezTo>
                  <a:pt x="235458" y="260597"/>
                  <a:pt x="229295" y="265354"/>
                  <a:pt x="220666" y="265354"/>
                </a:cubicBezTo>
                <a:lnTo>
                  <a:pt x="133146" y="265354"/>
                </a:lnTo>
                <a:cubicBezTo>
                  <a:pt x="125750" y="265354"/>
                  <a:pt x="118354" y="260597"/>
                  <a:pt x="118354" y="252273"/>
                </a:cubicBezTo>
                <a:cubicBezTo>
                  <a:pt x="118354" y="245138"/>
                  <a:pt x="125750" y="239192"/>
                  <a:pt x="133146" y="239192"/>
                </a:cubicBezTo>
                <a:close/>
                <a:moveTo>
                  <a:pt x="28446" y="239192"/>
                </a:moveTo>
                <a:lnTo>
                  <a:pt x="87401" y="239192"/>
                </a:lnTo>
                <a:cubicBezTo>
                  <a:pt x="94771" y="239192"/>
                  <a:pt x="100912" y="245138"/>
                  <a:pt x="100912" y="252273"/>
                </a:cubicBezTo>
                <a:cubicBezTo>
                  <a:pt x="100912" y="260597"/>
                  <a:pt x="94771" y="265354"/>
                  <a:pt x="87401" y="265354"/>
                </a:cubicBezTo>
                <a:lnTo>
                  <a:pt x="28446" y="265354"/>
                </a:lnTo>
                <a:cubicBezTo>
                  <a:pt x="21076" y="265354"/>
                  <a:pt x="13707" y="260597"/>
                  <a:pt x="13707" y="252273"/>
                </a:cubicBezTo>
                <a:cubicBezTo>
                  <a:pt x="13707" y="245138"/>
                  <a:pt x="21076" y="239192"/>
                  <a:pt x="28446" y="239192"/>
                </a:cubicBezTo>
                <a:close/>
                <a:moveTo>
                  <a:pt x="52169" y="179394"/>
                </a:moveTo>
                <a:lnTo>
                  <a:pt x="132215" y="179394"/>
                </a:lnTo>
                <a:cubicBezTo>
                  <a:pt x="139604" y="179394"/>
                  <a:pt x="145761" y="185340"/>
                  <a:pt x="145761" y="192475"/>
                </a:cubicBezTo>
                <a:cubicBezTo>
                  <a:pt x="145761" y="199610"/>
                  <a:pt x="139604" y="205556"/>
                  <a:pt x="132215" y="205556"/>
                </a:cubicBezTo>
                <a:lnTo>
                  <a:pt x="52169" y="205556"/>
                </a:lnTo>
                <a:cubicBezTo>
                  <a:pt x="44780" y="205556"/>
                  <a:pt x="38623" y="199610"/>
                  <a:pt x="38623" y="192475"/>
                </a:cubicBezTo>
                <a:cubicBezTo>
                  <a:pt x="38623" y="185340"/>
                  <a:pt x="44780" y="179394"/>
                  <a:pt x="52169" y="179394"/>
                </a:cubicBezTo>
                <a:close/>
                <a:moveTo>
                  <a:pt x="666758" y="168117"/>
                </a:moveTo>
                <a:cubicBezTo>
                  <a:pt x="664270" y="178070"/>
                  <a:pt x="660538" y="188023"/>
                  <a:pt x="656806" y="196732"/>
                </a:cubicBezTo>
                <a:cubicBezTo>
                  <a:pt x="656806" y="197976"/>
                  <a:pt x="656806" y="199220"/>
                  <a:pt x="655562" y="199220"/>
                </a:cubicBezTo>
                <a:cubicBezTo>
                  <a:pt x="646854" y="221615"/>
                  <a:pt x="636903" y="241521"/>
                  <a:pt x="625707" y="258938"/>
                </a:cubicBezTo>
                <a:cubicBezTo>
                  <a:pt x="624463" y="260182"/>
                  <a:pt x="623219" y="261427"/>
                  <a:pt x="621976" y="262671"/>
                </a:cubicBezTo>
                <a:cubicBezTo>
                  <a:pt x="521216" y="405745"/>
                  <a:pt x="328404" y="406990"/>
                  <a:pt x="325916" y="406990"/>
                </a:cubicBezTo>
                <a:lnTo>
                  <a:pt x="324672" y="406990"/>
                </a:lnTo>
                <a:lnTo>
                  <a:pt x="323428" y="406990"/>
                </a:lnTo>
                <a:cubicBezTo>
                  <a:pt x="322184" y="406990"/>
                  <a:pt x="322184" y="406990"/>
                  <a:pt x="320940" y="406990"/>
                </a:cubicBezTo>
                <a:lnTo>
                  <a:pt x="319696" y="405745"/>
                </a:lnTo>
                <a:lnTo>
                  <a:pt x="318452" y="405745"/>
                </a:lnTo>
                <a:cubicBezTo>
                  <a:pt x="318452" y="404501"/>
                  <a:pt x="317209" y="404501"/>
                  <a:pt x="317209" y="403257"/>
                </a:cubicBezTo>
                <a:lnTo>
                  <a:pt x="315965" y="403257"/>
                </a:lnTo>
                <a:cubicBezTo>
                  <a:pt x="315965" y="403257"/>
                  <a:pt x="315965" y="402013"/>
                  <a:pt x="314721" y="402013"/>
                </a:cubicBezTo>
                <a:cubicBezTo>
                  <a:pt x="313477" y="400769"/>
                  <a:pt x="313477" y="399525"/>
                  <a:pt x="313477" y="399525"/>
                </a:cubicBezTo>
                <a:cubicBezTo>
                  <a:pt x="313477" y="399525"/>
                  <a:pt x="313477" y="399525"/>
                  <a:pt x="313477" y="398281"/>
                </a:cubicBezTo>
                <a:cubicBezTo>
                  <a:pt x="312233" y="397037"/>
                  <a:pt x="312233" y="395792"/>
                  <a:pt x="312233" y="395792"/>
                </a:cubicBezTo>
                <a:cubicBezTo>
                  <a:pt x="309745" y="373398"/>
                  <a:pt x="284866" y="344783"/>
                  <a:pt x="257499" y="333586"/>
                </a:cubicBezTo>
                <a:cubicBezTo>
                  <a:pt x="242572" y="327365"/>
                  <a:pt x="221425" y="321145"/>
                  <a:pt x="201521" y="336074"/>
                </a:cubicBezTo>
                <a:cubicBezTo>
                  <a:pt x="170423" y="358469"/>
                  <a:pt x="167935" y="395792"/>
                  <a:pt x="176643" y="426896"/>
                </a:cubicBezTo>
                <a:lnTo>
                  <a:pt x="176643" y="428140"/>
                </a:lnTo>
                <a:cubicBezTo>
                  <a:pt x="180374" y="440581"/>
                  <a:pt x="184106" y="450534"/>
                  <a:pt x="189082" y="457999"/>
                </a:cubicBezTo>
                <a:lnTo>
                  <a:pt x="232620" y="523938"/>
                </a:lnTo>
                <a:cubicBezTo>
                  <a:pt x="236352" y="531402"/>
                  <a:pt x="240084" y="536379"/>
                  <a:pt x="243816" y="540111"/>
                </a:cubicBezTo>
                <a:cubicBezTo>
                  <a:pt x="245060" y="540111"/>
                  <a:pt x="246304" y="542600"/>
                  <a:pt x="246304" y="543844"/>
                </a:cubicBezTo>
                <a:cubicBezTo>
                  <a:pt x="257499" y="556285"/>
                  <a:pt x="267451" y="555041"/>
                  <a:pt x="296061" y="550064"/>
                </a:cubicBezTo>
                <a:lnTo>
                  <a:pt x="308501" y="548820"/>
                </a:lnTo>
                <a:cubicBezTo>
                  <a:pt x="312233" y="548820"/>
                  <a:pt x="317209" y="550064"/>
                  <a:pt x="319696" y="552553"/>
                </a:cubicBezTo>
                <a:cubicBezTo>
                  <a:pt x="323428" y="556285"/>
                  <a:pt x="324672" y="560017"/>
                  <a:pt x="324672" y="564994"/>
                </a:cubicBezTo>
                <a:cubicBezTo>
                  <a:pt x="324672" y="566238"/>
                  <a:pt x="306013" y="683186"/>
                  <a:pt x="357015" y="778984"/>
                </a:cubicBezTo>
                <a:cubicBezTo>
                  <a:pt x="398065" y="848655"/>
                  <a:pt x="475190" y="893444"/>
                  <a:pt x="558534" y="893444"/>
                </a:cubicBezTo>
                <a:lnTo>
                  <a:pt x="704076" y="893444"/>
                </a:lnTo>
                <a:cubicBezTo>
                  <a:pt x="709052" y="893444"/>
                  <a:pt x="714028" y="889711"/>
                  <a:pt x="714028" y="883491"/>
                </a:cubicBezTo>
                <a:lnTo>
                  <a:pt x="707808" y="828749"/>
                </a:lnTo>
                <a:cubicBezTo>
                  <a:pt x="704076" y="786449"/>
                  <a:pt x="715272" y="765298"/>
                  <a:pt x="723979" y="754101"/>
                </a:cubicBezTo>
                <a:cubicBezTo>
                  <a:pt x="719003" y="750369"/>
                  <a:pt x="712784" y="746637"/>
                  <a:pt x="706564" y="742904"/>
                </a:cubicBezTo>
                <a:cubicBezTo>
                  <a:pt x="701588" y="742904"/>
                  <a:pt x="695368" y="742904"/>
                  <a:pt x="689149" y="742904"/>
                </a:cubicBezTo>
                <a:lnTo>
                  <a:pt x="682929" y="742904"/>
                </a:lnTo>
                <a:lnTo>
                  <a:pt x="676709" y="742904"/>
                </a:lnTo>
                <a:cubicBezTo>
                  <a:pt x="669246" y="742904"/>
                  <a:pt x="663026" y="736684"/>
                  <a:pt x="663026" y="729219"/>
                </a:cubicBezTo>
                <a:cubicBezTo>
                  <a:pt x="663026" y="721754"/>
                  <a:pt x="669246" y="715533"/>
                  <a:pt x="676709" y="715533"/>
                </a:cubicBezTo>
                <a:lnTo>
                  <a:pt x="682929" y="715533"/>
                </a:lnTo>
                <a:cubicBezTo>
                  <a:pt x="707808" y="715533"/>
                  <a:pt x="716515" y="715533"/>
                  <a:pt x="742638" y="709313"/>
                </a:cubicBezTo>
                <a:cubicBezTo>
                  <a:pt x="731443" y="690651"/>
                  <a:pt x="721491" y="671989"/>
                  <a:pt x="715272" y="649595"/>
                </a:cubicBezTo>
                <a:cubicBezTo>
                  <a:pt x="712784" y="640886"/>
                  <a:pt x="717759" y="633421"/>
                  <a:pt x="723979" y="627200"/>
                </a:cubicBezTo>
                <a:lnTo>
                  <a:pt x="812299" y="563750"/>
                </a:lnTo>
                <a:cubicBezTo>
                  <a:pt x="812299" y="563750"/>
                  <a:pt x="812299" y="563750"/>
                  <a:pt x="812299" y="562506"/>
                </a:cubicBezTo>
                <a:cubicBezTo>
                  <a:pt x="804836" y="552553"/>
                  <a:pt x="796128" y="541355"/>
                  <a:pt x="787420" y="531402"/>
                </a:cubicBezTo>
                <a:cubicBezTo>
                  <a:pt x="756322" y="492834"/>
                  <a:pt x="720247" y="450534"/>
                  <a:pt x="714028" y="342295"/>
                </a:cubicBezTo>
                <a:lnTo>
                  <a:pt x="714028" y="333586"/>
                </a:lnTo>
                <a:cubicBezTo>
                  <a:pt x="712784" y="276356"/>
                  <a:pt x="696612" y="219126"/>
                  <a:pt x="666758" y="168117"/>
                </a:cubicBezTo>
                <a:close/>
                <a:moveTo>
                  <a:pt x="400553" y="119596"/>
                </a:moveTo>
                <a:lnTo>
                  <a:pt x="658050" y="119596"/>
                </a:lnTo>
                <a:cubicBezTo>
                  <a:pt x="659294" y="119596"/>
                  <a:pt x="659294" y="119596"/>
                  <a:pt x="660538" y="119596"/>
                </a:cubicBezTo>
                <a:cubicBezTo>
                  <a:pt x="664270" y="119596"/>
                  <a:pt x="670489" y="120840"/>
                  <a:pt x="671733" y="125817"/>
                </a:cubicBezTo>
                <a:lnTo>
                  <a:pt x="676709" y="132037"/>
                </a:lnTo>
                <a:cubicBezTo>
                  <a:pt x="717759" y="191755"/>
                  <a:pt x="741394" y="261427"/>
                  <a:pt x="742638" y="333586"/>
                </a:cubicBezTo>
                <a:lnTo>
                  <a:pt x="742638" y="342295"/>
                </a:lnTo>
                <a:cubicBezTo>
                  <a:pt x="747614" y="440581"/>
                  <a:pt x="777469" y="476661"/>
                  <a:pt x="808568" y="512740"/>
                </a:cubicBezTo>
                <a:cubicBezTo>
                  <a:pt x="818519" y="523938"/>
                  <a:pt x="827227" y="535135"/>
                  <a:pt x="837178" y="548820"/>
                </a:cubicBezTo>
                <a:cubicBezTo>
                  <a:pt x="844642" y="560017"/>
                  <a:pt x="840910" y="577435"/>
                  <a:pt x="828471" y="586144"/>
                </a:cubicBezTo>
                <a:lnTo>
                  <a:pt x="743882" y="647106"/>
                </a:lnTo>
                <a:cubicBezTo>
                  <a:pt x="750102" y="668256"/>
                  <a:pt x="761298" y="686918"/>
                  <a:pt x="772493" y="705580"/>
                </a:cubicBezTo>
                <a:lnTo>
                  <a:pt x="774981" y="711801"/>
                </a:lnTo>
                <a:cubicBezTo>
                  <a:pt x="777469" y="714289"/>
                  <a:pt x="777469" y="719266"/>
                  <a:pt x="776225" y="724242"/>
                </a:cubicBezTo>
                <a:cubicBezTo>
                  <a:pt x="774981" y="727975"/>
                  <a:pt x="771249" y="730463"/>
                  <a:pt x="766273" y="731707"/>
                </a:cubicBezTo>
                <a:cubicBezTo>
                  <a:pt x="758810" y="734195"/>
                  <a:pt x="752590" y="735439"/>
                  <a:pt x="746370" y="736684"/>
                </a:cubicBezTo>
                <a:cubicBezTo>
                  <a:pt x="753834" y="744148"/>
                  <a:pt x="753834" y="749125"/>
                  <a:pt x="753834" y="751613"/>
                </a:cubicBezTo>
                <a:cubicBezTo>
                  <a:pt x="753834" y="757834"/>
                  <a:pt x="750102" y="762810"/>
                  <a:pt x="747614" y="767787"/>
                </a:cubicBezTo>
                <a:cubicBezTo>
                  <a:pt x="742638" y="776496"/>
                  <a:pt x="732687" y="791425"/>
                  <a:pt x="735175" y="826261"/>
                </a:cubicBezTo>
                <a:lnTo>
                  <a:pt x="742638" y="881002"/>
                </a:lnTo>
                <a:cubicBezTo>
                  <a:pt x="742638" y="882247"/>
                  <a:pt x="742638" y="882247"/>
                  <a:pt x="742638" y="883491"/>
                </a:cubicBezTo>
                <a:cubicBezTo>
                  <a:pt x="742638" y="904641"/>
                  <a:pt x="725223" y="922059"/>
                  <a:pt x="704076" y="922059"/>
                </a:cubicBezTo>
                <a:lnTo>
                  <a:pt x="558534" y="922059"/>
                </a:lnTo>
                <a:cubicBezTo>
                  <a:pt x="534899" y="922059"/>
                  <a:pt x="511264" y="918326"/>
                  <a:pt x="488873" y="912106"/>
                </a:cubicBezTo>
                <a:cubicBezTo>
                  <a:pt x="476434" y="927035"/>
                  <a:pt x="445335" y="969336"/>
                  <a:pt x="445335" y="1037763"/>
                </a:cubicBezTo>
                <a:cubicBezTo>
                  <a:pt x="444091" y="1046472"/>
                  <a:pt x="437871" y="1051448"/>
                  <a:pt x="430408" y="1051448"/>
                </a:cubicBezTo>
                <a:cubicBezTo>
                  <a:pt x="424188" y="1051448"/>
                  <a:pt x="417968" y="1047716"/>
                  <a:pt x="416724" y="1041495"/>
                </a:cubicBezTo>
                <a:lnTo>
                  <a:pt x="221425" y="1041495"/>
                </a:lnTo>
                <a:cubicBezTo>
                  <a:pt x="213961" y="1041495"/>
                  <a:pt x="207741" y="1035274"/>
                  <a:pt x="207741" y="1026565"/>
                </a:cubicBezTo>
                <a:cubicBezTo>
                  <a:pt x="207741" y="1019101"/>
                  <a:pt x="213961" y="1012880"/>
                  <a:pt x="221425" y="1012880"/>
                </a:cubicBezTo>
                <a:lnTo>
                  <a:pt x="417968" y="1012880"/>
                </a:lnTo>
                <a:cubicBezTo>
                  <a:pt x="419212" y="1001683"/>
                  <a:pt x="421700" y="991730"/>
                  <a:pt x="424188" y="981777"/>
                </a:cubicBezTo>
                <a:lnTo>
                  <a:pt x="103250" y="981777"/>
                </a:lnTo>
                <a:cubicBezTo>
                  <a:pt x="94542" y="981777"/>
                  <a:pt x="89566" y="975556"/>
                  <a:pt x="89566" y="968091"/>
                </a:cubicBezTo>
                <a:cubicBezTo>
                  <a:pt x="89566" y="959382"/>
                  <a:pt x="94542" y="954406"/>
                  <a:pt x="103250" y="954406"/>
                </a:cubicBezTo>
                <a:lnTo>
                  <a:pt x="431652" y="954406"/>
                </a:lnTo>
                <a:cubicBezTo>
                  <a:pt x="436627" y="941965"/>
                  <a:pt x="441603" y="930768"/>
                  <a:pt x="447823" y="922059"/>
                </a:cubicBezTo>
                <a:lnTo>
                  <a:pt x="195302" y="922059"/>
                </a:lnTo>
                <a:cubicBezTo>
                  <a:pt x="186594" y="922059"/>
                  <a:pt x="181618" y="915838"/>
                  <a:pt x="181618" y="908373"/>
                </a:cubicBezTo>
                <a:cubicBezTo>
                  <a:pt x="181618" y="900908"/>
                  <a:pt x="186594" y="893444"/>
                  <a:pt x="195302" y="893444"/>
                </a:cubicBezTo>
                <a:lnTo>
                  <a:pt x="441603" y="893444"/>
                </a:lnTo>
                <a:cubicBezTo>
                  <a:pt x="424188" y="884735"/>
                  <a:pt x="408017" y="874782"/>
                  <a:pt x="393089" y="862340"/>
                </a:cubicBezTo>
                <a:lnTo>
                  <a:pt x="253767" y="862340"/>
                </a:lnTo>
                <a:cubicBezTo>
                  <a:pt x="246304" y="862340"/>
                  <a:pt x="240084" y="856120"/>
                  <a:pt x="240084" y="848655"/>
                </a:cubicBezTo>
                <a:cubicBezTo>
                  <a:pt x="240084" y="839946"/>
                  <a:pt x="246304" y="834970"/>
                  <a:pt x="253767" y="834970"/>
                </a:cubicBezTo>
                <a:lnTo>
                  <a:pt x="364479" y="834970"/>
                </a:lnTo>
                <a:cubicBezTo>
                  <a:pt x="354527" y="825017"/>
                  <a:pt x="347063" y="813820"/>
                  <a:pt x="339600" y="803866"/>
                </a:cubicBezTo>
                <a:lnTo>
                  <a:pt x="221425" y="803866"/>
                </a:lnTo>
                <a:cubicBezTo>
                  <a:pt x="213961" y="803866"/>
                  <a:pt x="206497" y="796402"/>
                  <a:pt x="206497" y="788937"/>
                </a:cubicBezTo>
                <a:cubicBezTo>
                  <a:pt x="206497" y="781472"/>
                  <a:pt x="213961" y="775252"/>
                  <a:pt x="221425" y="775252"/>
                </a:cubicBezTo>
                <a:lnTo>
                  <a:pt x="324672" y="775252"/>
                </a:lnTo>
                <a:cubicBezTo>
                  <a:pt x="318452" y="764054"/>
                  <a:pt x="313477" y="754101"/>
                  <a:pt x="310989" y="741660"/>
                </a:cubicBezTo>
                <a:cubicBezTo>
                  <a:pt x="309745" y="742904"/>
                  <a:pt x="308501" y="742904"/>
                  <a:pt x="307257" y="742904"/>
                </a:cubicBezTo>
                <a:lnTo>
                  <a:pt x="253767" y="742904"/>
                </a:lnTo>
                <a:cubicBezTo>
                  <a:pt x="246304" y="742904"/>
                  <a:pt x="240084" y="736684"/>
                  <a:pt x="240084" y="729219"/>
                </a:cubicBezTo>
                <a:cubicBezTo>
                  <a:pt x="240084" y="721754"/>
                  <a:pt x="246304" y="715533"/>
                  <a:pt x="253767" y="715533"/>
                </a:cubicBezTo>
                <a:lnTo>
                  <a:pt x="303525" y="715533"/>
                </a:lnTo>
                <a:cubicBezTo>
                  <a:pt x="302281" y="709313"/>
                  <a:pt x="301037" y="703092"/>
                  <a:pt x="299793" y="696872"/>
                </a:cubicBezTo>
                <a:lnTo>
                  <a:pt x="299793" y="695627"/>
                </a:lnTo>
                <a:cubicBezTo>
                  <a:pt x="299793" y="691895"/>
                  <a:pt x="298549" y="686918"/>
                  <a:pt x="298549" y="683186"/>
                </a:cubicBezTo>
                <a:lnTo>
                  <a:pt x="221425" y="683186"/>
                </a:lnTo>
                <a:cubicBezTo>
                  <a:pt x="213961" y="683186"/>
                  <a:pt x="206497" y="676965"/>
                  <a:pt x="206497" y="669501"/>
                </a:cubicBezTo>
                <a:cubicBezTo>
                  <a:pt x="206497" y="662036"/>
                  <a:pt x="213961" y="655815"/>
                  <a:pt x="221425" y="655815"/>
                </a:cubicBezTo>
                <a:lnTo>
                  <a:pt x="294817" y="655815"/>
                </a:lnTo>
                <a:cubicBezTo>
                  <a:pt x="293574" y="644618"/>
                  <a:pt x="292330" y="634665"/>
                  <a:pt x="292330" y="624712"/>
                </a:cubicBezTo>
                <a:lnTo>
                  <a:pt x="135592" y="624712"/>
                </a:lnTo>
                <a:cubicBezTo>
                  <a:pt x="128129" y="624712"/>
                  <a:pt x="121909" y="618491"/>
                  <a:pt x="121909" y="609782"/>
                </a:cubicBezTo>
                <a:cubicBezTo>
                  <a:pt x="121909" y="602318"/>
                  <a:pt x="128129" y="596097"/>
                  <a:pt x="135592" y="596097"/>
                </a:cubicBezTo>
                <a:lnTo>
                  <a:pt x="292330" y="596097"/>
                </a:lnTo>
                <a:cubicBezTo>
                  <a:pt x="293574" y="589876"/>
                  <a:pt x="293574" y="583656"/>
                  <a:pt x="294817" y="578679"/>
                </a:cubicBezTo>
                <a:cubicBezTo>
                  <a:pt x="263719" y="582412"/>
                  <a:pt x="247548" y="582412"/>
                  <a:pt x="228888" y="563750"/>
                </a:cubicBezTo>
                <a:lnTo>
                  <a:pt x="162959" y="563750"/>
                </a:lnTo>
                <a:cubicBezTo>
                  <a:pt x="155495" y="563750"/>
                  <a:pt x="149276" y="557529"/>
                  <a:pt x="149276" y="550064"/>
                </a:cubicBezTo>
                <a:cubicBezTo>
                  <a:pt x="149276" y="542600"/>
                  <a:pt x="155495" y="536379"/>
                  <a:pt x="162959" y="536379"/>
                </a:cubicBezTo>
                <a:lnTo>
                  <a:pt x="207741" y="536379"/>
                </a:lnTo>
                <a:lnTo>
                  <a:pt x="186594" y="505276"/>
                </a:lnTo>
                <a:lnTo>
                  <a:pt x="47272" y="505276"/>
                </a:lnTo>
                <a:cubicBezTo>
                  <a:pt x="39808" y="505276"/>
                  <a:pt x="33589" y="499055"/>
                  <a:pt x="33589" y="491590"/>
                </a:cubicBezTo>
                <a:cubicBezTo>
                  <a:pt x="33589" y="484126"/>
                  <a:pt x="39808" y="476661"/>
                  <a:pt x="47272" y="476661"/>
                </a:cubicBezTo>
                <a:lnTo>
                  <a:pt x="167935" y="476661"/>
                </a:lnTo>
                <a:lnTo>
                  <a:pt x="166691" y="474173"/>
                </a:lnTo>
                <a:cubicBezTo>
                  <a:pt x="161715" y="466708"/>
                  <a:pt x="156739" y="456755"/>
                  <a:pt x="153008" y="445558"/>
                </a:cubicBezTo>
                <a:lnTo>
                  <a:pt x="108225" y="445558"/>
                </a:lnTo>
                <a:cubicBezTo>
                  <a:pt x="100762" y="445558"/>
                  <a:pt x="93298" y="439337"/>
                  <a:pt x="93298" y="430628"/>
                </a:cubicBezTo>
                <a:cubicBezTo>
                  <a:pt x="93298" y="423163"/>
                  <a:pt x="100762" y="418187"/>
                  <a:pt x="108225" y="418187"/>
                </a:cubicBezTo>
                <a:lnTo>
                  <a:pt x="145544" y="418187"/>
                </a:lnTo>
                <a:cubicBezTo>
                  <a:pt x="145544" y="406990"/>
                  <a:pt x="144300" y="397037"/>
                  <a:pt x="145544" y="385839"/>
                </a:cubicBezTo>
                <a:lnTo>
                  <a:pt x="14929" y="385839"/>
                </a:lnTo>
                <a:cubicBezTo>
                  <a:pt x="7466" y="385839"/>
                  <a:pt x="1246" y="379619"/>
                  <a:pt x="1246" y="372154"/>
                </a:cubicBezTo>
                <a:cubicBezTo>
                  <a:pt x="1246" y="363445"/>
                  <a:pt x="7466" y="358469"/>
                  <a:pt x="14929" y="358469"/>
                </a:cubicBezTo>
                <a:lnTo>
                  <a:pt x="151764" y="358469"/>
                </a:lnTo>
                <a:cubicBezTo>
                  <a:pt x="155495" y="347271"/>
                  <a:pt x="161715" y="336074"/>
                  <a:pt x="170423" y="326121"/>
                </a:cubicBezTo>
                <a:lnTo>
                  <a:pt x="103250" y="326121"/>
                </a:lnTo>
                <a:cubicBezTo>
                  <a:pt x="94542" y="326121"/>
                  <a:pt x="89566" y="319901"/>
                  <a:pt x="89566" y="312436"/>
                </a:cubicBezTo>
                <a:cubicBezTo>
                  <a:pt x="89566" y="304971"/>
                  <a:pt x="94542" y="298750"/>
                  <a:pt x="103250" y="298750"/>
                </a:cubicBezTo>
                <a:lnTo>
                  <a:pt x="230132" y="298750"/>
                </a:lnTo>
                <a:cubicBezTo>
                  <a:pt x="232620" y="298750"/>
                  <a:pt x="233864" y="298750"/>
                  <a:pt x="235108" y="298750"/>
                </a:cubicBezTo>
                <a:cubicBezTo>
                  <a:pt x="246304" y="299995"/>
                  <a:pt x="256255" y="302483"/>
                  <a:pt x="268695" y="307459"/>
                </a:cubicBezTo>
                <a:cubicBezTo>
                  <a:pt x="299793" y="321145"/>
                  <a:pt x="328404" y="351004"/>
                  <a:pt x="337112" y="379619"/>
                </a:cubicBezTo>
                <a:cubicBezTo>
                  <a:pt x="375674" y="377131"/>
                  <a:pt x="502557" y="362201"/>
                  <a:pt x="584657" y="266403"/>
                </a:cubicBezTo>
                <a:lnTo>
                  <a:pt x="281134" y="266403"/>
                </a:lnTo>
                <a:cubicBezTo>
                  <a:pt x="273670" y="266403"/>
                  <a:pt x="267451" y="261427"/>
                  <a:pt x="267451" y="252718"/>
                </a:cubicBezTo>
                <a:cubicBezTo>
                  <a:pt x="267451" y="245253"/>
                  <a:pt x="273670" y="239032"/>
                  <a:pt x="281134" y="239032"/>
                </a:cubicBezTo>
                <a:lnTo>
                  <a:pt x="604560" y="239032"/>
                </a:lnTo>
                <a:cubicBezTo>
                  <a:pt x="610780" y="229079"/>
                  <a:pt x="617000" y="217882"/>
                  <a:pt x="621976" y="206685"/>
                </a:cubicBezTo>
                <a:lnTo>
                  <a:pt x="192814" y="206685"/>
                </a:lnTo>
                <a:cubicBezTo>
                  <a:pt x="184106" y="206685"/>
                  <a:pt x="177886" y="200464"/>
                  <a:pt x="177886" y="193000"/>
                </a:cubicBezTo>
                <a:cubicBezTo>
                  <a:pt x="177886" y="185535"/>
                  <a:pt x="184106" y="179314"/>
                  <a:pt x="192814" y="179314"/>
                </a:cubicBezTo>
                <a:lnTo>
                  <a:pt x="634415" y="179314"/>
                </a:lnTo>
                <a:cubicBezTo>
                  <a:pt x="638147" y="169361"/>
                  <a:pt x="640635" y="158164"/>
                  <a:pt x="643123" y="146967"/>
                </a:cubicBezTo>
                <a:lnTo>
                  <a:pt x="400553" y="146967"/>
                </a:lnTo>
                <a:cubicBezTo>
                  <a:pt x="393089" y="146967"/>
                  <a:pt x="386870" y="140746"/>
                  <a:pt x="386870" y="133281"/>
                </a:cubicBezTo>
                <a:cubicBezTo>
                  <a:pt x="386870" y="125817"/>
                  <a:pt x="393089" y="119596"/>
                  <a:pt x="400553" y="119596"/>
                </a:cubicBezTo>
                <a:close/>
                <a:moveTo>
                  <a:pt x="221636" y="119596"/>
                </a:moveTo>
                <a:lnTo>
                  <a:pt x="340218" y="119596"/>
                </a:lnTo>
                <a:cubicBezTo>
                  <a:pt x="348865" y="119596"/>
                  <a:pt x="353806" y="125542"/>
                  <a:pt x="353806" y="132677"/>
                </a:cubicBezTo>
                <a:cubicBezTo>
                  <a:pt x="353806" y="139812"/>
                  <a:pt x="348865" y="145758"/>
                  <a:pt x="340218" y="145758"/>
                </a:cubicBezTo>
                <a:lnTo>
                  <a:pt x="221636" y="145758"/>
                </a:lnTo>
                <a:cubicBezTo>
                  <a:pt x="214224" y="145758"/>
                  <a:pt x="208048" y="139812"/>
                  <a:pt x="208048" y="132677"/>
                </a:cubicBezTo>
                <a:cubicBezTo>
                  <a:pt x="208048" y="125542"/>
                  <a:pt x="214224" y="119596"/>
                  <a:pt x="221636" y="119596"/>
                </a:cubicBezTo>
                <a:close/>
                <a:moveTo>
                  <a:pt x="80825" y="119596"/>
                </a:moveTo>
                <a:lnTo>
                  <a:pt x="162113" y="119596"/>
                </a:lnTo>
                <a:cubicBezTo>
                  <a:pt x="169503" y="119596"/>
                  <a:pt x="175661" y="125542"/>
                  <a:pt x="175661" y="132677"/>
                </a:cubicBezTo>
                <a:cubicBezTo>
                  <a:pt x="175661" y="139812"/>
                  <a:pt x="169503" y="145758"/>
                  <a:pt x="162113" y="145758"/>
                </a:cubicBezTo>
                <a:lnTo>
                  <a:pt x="80825" y="145758"/>
                </a:lnTo>
                <a:cubicBezTo>
                  <a:pt x="73435" y="145758"/>
                  <a:pt x="67277" y="139812"/>
                  <a:pt x="67277" y="132677"/>
                </a:cubicBezTo>
                <a:cubicBezTo>
                  <a:pt x="67277" y="125542"/>
                  <a:pt x="73435" y="119596"/>
                  <a:pt x="80825" y="119596"/>
                </a:cubicBezTo>
                <a:close/>
                <a:moveTo>
                  <a:pt x="341290" y="59798"/>
                </a:moveTo>
                <a:lnTo>
                  <a:pt x="606760" y="59798"/>
                </a:lnTo>
                <a:cubicBezTo>
                  <a:pt x="615443" y="59798"/>
                  <a:pt x="620405" y="66948"/>
                  <a:pt x="620405" y="74097"/>
                </a:cubicBezTo>
                <a:cubicBezTo>
                  <a:pt x="620405" y="81247"/>
                  <a:pt x="615443" y="87205"/>
                  <a:pt x="606760" y="87205"/>
                </a:cubicBezTo>
                <a:lnTo>
                  <a:pt x="341290" y="87205"/>
                </a:lnTo>
                <a:cubicBezTo>
                  <a:pt x="333847" y="87205"/>
                  <a:pt x="327644" y="81247"/>
                  <a:pt x="327644" y="74097"/>
                </a:cubicBezTo>
                <a:cubicBezTo>
                  <a:pt x="327644" y="66948"/>
                  <a:pt x="333847" y="59798"/>
                  <a:pt x="341290" y="59798"/>
                </a:cubicBezTo>
                <a:close/>
                <a:moveTo>
                  <a:pt x="133199" y="59798"/>
                </a:moveTo>
                <a:lnTo>
                  <a:pt x="280411" y="59798"/>
                </a:lnTo>
                <a:cubicBezTo>
                  <a:pt x="289071" y="59798"/>
                  <a:pt x="295256" y="66948"/>
                  <a:pt x="295256" y="74097"/>
                </a:cubicBezTo>
                <a:cubicBezTo>
                  <a:pt x="295256" y="81247"/>
                  <a:pt x="289071" y="87205"/>
                  <a:pt x="280411" y="87205"/>
                </a:cubicBezTo>
                <a:lnTo>
                  <a:pt x="133199" y="87205"/>
                </a:lnTo>
                <a:cubicBezTo>
                  <a:pt x="125777" y="87205"/>
                  <a:pt x="118354" y="81247"/>
                  <a:pt x="118354" y="74097"/>
                </a:cubicBezTo>
                <a:cubicBezTo>
                  <a:pt x="118354" y="66948"/>
                  <a:pt x="125777" y="59798"/>
                  <a:pt x="133199" y="59798"/>
                </a:cubicBezTo>
                <a:close/>
                <a:moveTo>
                  <a:pt x="401028" y="0"/>
                </a:moveTo>
                <a:lnTo>
                  <a:pt x="513392" y="0"/>
                </a:lnTo>
                <a:cubicBezTo>
                  <a:pt x="520800" y="0"/>
                  <a:pt x="526974" y="5958"/>
                  <a:pt x="526974" y="13108"/>
                </a:cubicBezTo>
                <a:cubicBezTo>
                  <a:pt x="526974" y="21449"/>
                  <a:pt x="520800" y="27407"/>
                  <a:pt x="513392" y="27407"/>
                </a:cubicBezTo>
                <a:lnTo>
                  <a:pt x="401028" y="27407"/>
                </a:lnTo>
                <a:cubicBezTo>
                  <a:pt x="393619" y="27407"/>
                  <a:pt x="387445" y="21449"/>
                  <a:pt x="387445" y="13108"/>
                </a:cubicBezTo>
                <a:cubicBezTo>
                  <a:pt x="387445" y="5958"/>
                  <a:pt x="393619" y="0"/>
                  <a:pt x="401028" y="0"/>
                </a:cubicBezTo>
                <a:close/>
                <a:moveTo>
                  <a:pt x="227859" y="0"/>
                </a:moveTo>
                <a:lnTo>
                  <a:pt x="336492" y="0"/>
                </a:lnTo>
                <a:cubicBezTo>
                  <a:pt x="345133" y="0"/>
                  <a:pt x="350071" y="5958"/>
                  <a:pt x="350071" y="13108"/>
                </a:cubicBezTo>
                <a:cubicBezTo>
                  <a:pt x="350071" y="21449"/>
                  <a:pt x="345133" y="27407"/>
                  <a:pt x="336492" y="27407"/>
                </a:cubicBezTo>
                <a:lnTo>
                  <a:pt x="227859" y="27407"/>
                </a:lnTo>
                <a:cubicBezTo>
                  <a:pt x="220452" y="27407"/>
                  <a:pt x="214280" y="21449"/>
                  <a:pt x="214280" y="13108"/>
                </a:cubicBezTo>
                <a:cubicBezTo>
                  <a:pt x="214280" y="5958"/>
                  <a:pt x="220452" y="0"/>
                  <a:pt x="227859" y="0"/>
                </a:cubicBezTo>
                <a:close/>
              </a:path>
            </a:pathLst>
          </a:custGeom>
          <a:solidFill>
            <a:srgbClr val="FFFFFF"/>
          </a:solidFill>
          <a:ln cap="flat">
            <a:noFill/>
            <a:prstDash val="solid"/>
          </a:ln>
        </p:spPr>
        <p:txBody>
          <a:bodyPr vert="horz" wrap="square" lIns="33750" tIns="16875" rIns="33750" bIns="16875" anchor="ctr" anchorCtr="1" compatLnSpc="0">
            <a:noAutofit/>
          </a:bodyPr>
          <a:lstStyle/>
          <a:p>
            <a:pPr marL="0" marR="0" lvl="0" indent="0" algn="l" defTabSz="685663" rtl="0" eaLnBrk="1" fontAlgn="auto" latinLnBrk="0" hangingPunct="0">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Open Sans" pitchFamily="2" charset="0"/>
              <a:ea typeface="Microsoft YaHei" pitchFamily="2"/>
              <a:cs typeface="Lucida Sans" pitchFamily="2"/>
              <a:sym typeface="Arial"/>
            </a:endParaRPr>
          </a:p>
        </p:txBody>
      </p:sp>
      <p:sp>
        <p:nvSpPr>
          <p:cNvPr id="58" name="Freeform: Shape 3">
            <a:extLst>
              <a:ext uri="{FF2B5EF4-FFF2-40B4-BE49-F238E27FC236}">
                <a16:creationId xmlns:a16="http://schemas.microsoft.com/office/drawing/2014/main" id="{E7E808D9-87CE-9CAB-7AFE-CD90FCB5CFFD}"/>
              </a:ext>
            </a:extLst>
          </p:cNvPr>
          <p:cNvSpPr/>
          <p:nvPr/>
        </p:nvSpPr>
        <p:spPr>
          <a:xfrm>
            <a:off x="1150920" y="1533573"/>
            <a:ext cx="625223" cy="781529"/>
          </a:xfrm>
          <a:custGeom>
            <a:avLst/>
            <a:gdLst>
              <a:gd name="connsiteX0" fmla="*/ 85831 w 832189"/>
              <a:gd name="connsiteY0" fmla="*/ 799187 h 1040236"/>
              <a:gd name="connsiteX1" fmla="*/ 28610 w 832189"/>
              <a:gd name="connsiteY1" fmla="*/ 958230 h 1040236"/>
              <a:gd name="connsiteX2" fmla="*/ 415472 w 832189"/>
              <a:gd name="connsiteY2" fmla="*/ 1011658 h 1040236"/>
              <a:gd name="connsiteX3" fmla="*/ 803579 w 832189"/>
              <a:gd name="connsiteY3" fmla="*/ 958230 h 1040236"/>
              <a:gd name="connsiteX4" fmla="*/ 745114 w 832189"/>
              <a:gd name="connsiteY4" fmla="*/ 799187 h 1040236"/>
              <a:gd name="connsiteX5" fmla="*/ 415472 w 832189"/>
              <a:gd name="connsiteY5" fmla="*/ 843918 h 1040236"/>
              <a:gd name="connsiteX6" fmla="*/ 85831 w 832189"/>
              <a:gd name="connsiteY6" fmla="*/ 799187 h 1040236"/>
              <a:gd name="connsiteX7" fmla="*/ 355764 w 832189"/>
              <a:gd name="connsiteY7" fmla="*/ 728363 h 1040236"/>
              <a:gd name="connsiteX8" fmla="*/ 345812 w 832189"/>
              <a:gd name="connsiteY8" fmla="*/ 729606 h 1040236"/>
              <a:gd name="connsiteX9" fmla="*/ 339593 w 832189"/>
              <a:gd name="connsiteY9" fmla="*/ 729606 h 1040236"/>
              <a:gd name="connsiteX10" fmla="*/ 329641 w 832189"/>
              <a:gd name="connsiteY10" fmla="*/ 729606 h 1040236"/>
              <a:gd name="connsiteX11" fmla="*/ 322178 w 832189"/>
              <a:gd name="connsiteY11" fmla="*/ 730848 h 1040236"/>
              <a:gd name="connsiteX12" fmla="*/ 314714 w 832189"/>
              <a:gd name="connsiteY12" fmla="*/ 730848 h 1040236"/>
              <a:gd name="connsiteX13" fmla="*/ 307251 w 832189"/>
              <a:gd name="connsiteY13" fmla="*/ 730848 h 1040236"/>
              <a:gd name="connsiteX14" fmla="*/ 299787 w 832189"/>
              <a:gd name="connsiteY14" fmla="*/ 732091 h 1040236"/>
              <a:gd name="connsiteX15" fmla="*/ 296055 w 832189"/>
              <a:gd name="connsiteY15" fmla="*/ 732091 h 1040236"/>
              <a:gd name="connsiteX16" fmla="*/ 296055 w 832189"/>
              <a:gd name="connsiteY16" fmla="*/ 758184 h 1040236"/>
              <a:gd name="connsiteX17" fmla="*/ 281128 w 832189"/>
              <a:gd name="connsiteY17" fmla="*/ 773094 h 1040236"/>
              <a:gd name="connsiteX18" fmla="*/ 267445 w 832189"/>
              <a:gd name="connsiteY18" fmla="*/ 758184 h 1040236"/>
              <a:gd name="connsiteX19" fmla="*/ 267445 w 832189"/>
              <a:gd name="connsiteY19" fmla="*/ 734576 h 1040236"/>
              <a:gd name="connsiteX20" fmla="*/ 263713 w 832189"/>
              <a:gd name="connsiteY20" fmla="*/ 734576 h 1040236"/>
              <a:gd name="connsiteX21" fmla="*/ 256249 w 832189"/>
              <a:gd name="connsiteY21" fmla="*/ 734576 h 1040236"/>
              <a:gd name="connsiteX22" fmla="*/ 251274 w 832189"/>
              <a:gd name="connsiteY22" fmla="*/ 735818 h 1040236"/>
              <a:gd name="connsiteX23" fmla="*/ 243810 w 832189"/>
              <a:gd name="connsiteY23" fmla="*/ 737061 h 1040236"/>
              <a:gd name="connsiteX24" fmla="*/ 238834 w 832189"/>
              <a:gd name="connsiteY24" fmla="*/ 737061 h 1040236"/>
              <a:gd name="connsiteX25" fmla="*/ 231371 w 832189"/>
              <a:gd name="connsiteY25" fmla="*/ 738303 h 1040236"/>
              <a:gd name="connsiteX26" fmla="*/ 226395 w 832189"/>
              <a:gd name="connsiteY26" fmla="*/ 738303 h 1040236"/>
              <a:gd name="connsiteX27" fmla="*/ 218932 w 832189"/>
              <a:gd name="connsiteY27" fmla="*/ 739546 h 1040236"/>
              <a:gd name="connsiteX28" fmla="*/ 213956 w 832189"/>
              <a:gd name="connsiteY28" fmla="*/ 739546 h 1040236"/>
              <a:gd name="connsiteX29" fmla="*/ 207736 w 832189"/>
              <a:gd name="connsiteY29" fmla="*/ 740788 h 1040236"/>
              <a:gd name="connsiteX30" fmla="*/ 202760 w 832189"/>
              <a:gd name="connsiteY30" fmla="*/ 742031 h 1040236"/>
              <a:gd name="connsiteX31" fmla="*/ 196541 w 832189"/>
              <a:gd name="connsiteY31" fmla="*/ 742031 h 1040236"/>
              <a:gd name="connsiteX32" fmla="*/ 191565 w 832189"/>
              <a:gd name="connsiteY32" fmla="*/ 743273 h 1040236"/>
              <a:gd name="connsiteX33" fmla="*/ 185345 w 832189"/>
              <a:gd name="connsiteY33" fmla="*/ 744516 h 1040236"/>
              <a:gd name="connsiteX34" fmla="*/ 181614 w 832189"/>
              <a:gd name="connsiteY34" fmla="*/ 744516 h 1040236"/>
              <a:gd name="connsiteX35" fmla="*/ 176638 w 832189"/>
              <a:gd name="connsiteY35" fmla="*/ 745758 h 1040236"/>
              <a:gd name="connsiteX36" fmla="*/ 171662 w 832189"/>
              <a:gd name="connsiteY36" fmla="*/ 745758 h 1040236"/>
              <a:gd name="connsiteX37" fmla="*/ 166687 w 832189"/>
              <a:gd name="connsiteY37" fmla="*/ 748243 h 1040236"/>
              <a:gd name="connsiteX38" fmla="*/ 162955 w 832189"/>
              <a:gd name="connsiteY38" fmla="*/ 748243 h 1040236"/>
              <a:gd name="connsiteX39" fmla="*/ 157979 w 832189"/>
              <a:gd name="connsiteY39" fmla="*/ 749486 h 1040236"/>
              <a:gd name="connsiteX40" fmla="*/ 154247 w 832189"/>
              <a:gd name="connsiteY40" fmla="*/ 750729 h 1040236"/>
              <a:gd name="connsiteX41" fmla="*/ 150515 w 832189"/>
              <a:gd name="connsiteY41" fmla="*/ 750729 h 1040236"/>
              <a:gd name="connsiteX42" fmla="*/ 146784 w 832189"/>
              <a:gd name="connsiteY42" fmla="*/ 751971 h 1040236"/>
              <a:gd name="connsiteX43" fmla="*/ 143052 w 832189"/>
              <a:gd name="connsiteY43" fmla="*/ 753214 h 1040236"/>
              <a:gd name="connsiteX44" fmla="*/ 138076 w 832189"/>
              <a:gd name="connsiteY44" fmla="*/ 754456 h 1040236"/>
              <a:gd name="connsiteX45" fmla="*/ 134344 w 832189"/>
              <a:gd name="connsiteY45" fmla="*/ 754456 h 1040236"/>
              <a:gd name="connsiteX46" fmla="*/ 131856 w 832189"/>
              <a:gd name="connsiteY46" fmla="*/ 755699 h 1040236"/>
              <a:gd name="connsiteX47" fmla="*/ 128125 w 832189"/>
              <a:gd name="connsiteY47" fmla="*/ 756941 h 1040236"/>
              <a:gd name="connsiteX48" fmla="*/ 125637 w 832189"/>
              <a:gd name="connsiteY48" fmla="*/ 758184 h 1040236"/>
              <a:gd name="connsiteX49" fmla="*/ 123149 w 832189"/>
              <a:gd name="connsiteY49" fmla="*/ 758184 h 1040236"/>
              <a:gd name="connsiteX50" fmla="*/ 119417 w 832189"/>
              <a:gd name="connsiteY50" fmla="*/ 759426 h 1040236"/>
              <a:gd name="connsiteX51" fmla="*/ 116929 w 832189"/>
              <a:gd name="connsiteY51" fmla="*/ 760669 h 1040236"/>
              <a:gd name="connsiteX52" fmla="*/ 114441 w 832189"/>
              <a:gd name="connsiteY52" fmla="*/ 761911 h 1040236"/>
              <a:gd name="connsiteX53" fmla="*/ 111954 w 832189"/>
              <a:gd name="connsiteY53" fmla="*/ 761911 h 1040236"/>
              <a:gd name="connsiteX54" fmla="*/ 109466 w 832189"/>
              <a:gd name="connsiteY54" fmla="*/ 763154 h 1040236"/>
              <a:gd name="connsiteX55" fmla="*/ 106978 w 832189"/>
              <a:gd name="connsiteY55" fmla="*/ 764396 h 1040236"/>
              <a:gd name="connsiteX56" fmla="*/ 105734 w 832189"/>
              <a:gd name="connsiteY56" fmla="*/ 764396 h 1040236"/>
              <a:gd name="connsiteX57" fmla="*/ 103246 w 832189"/>
              <a:gd name="connsiteY57" fmla="*/ 765639 h 1040236"/>
              <a:gd name="connsiteX58" fmla="*/ 102002 w 832189"/>
              <a:gd name="connsiteY58" fmla="*/ 766881 h 1040236"/>
              <a:gd name="connsiteX59" fmla="*/ 100758 w 832189"/>
              <a:gd name="connsiteY59" fmla="*/ 768124 h 1040236"/>
              <a:gd name="connsiteX60" fmla="*/ 99514 w 832189"/>
              <a:gd name="connsiteY60" fmla="*/ 768124 h 1040236"/>
              <a:gd name="connsiteX61" fmla="*/ 98270 w 832189"/>
              <a:gd name="connsiteY61" fmla="*/ 769366 h 1040236"/>
              <a:gd name="connsiteX62" fmla="*/ 95783 w 832189"/>
              <a:gd name="connsiteY62" fmla="*/ 770609 h 1040236"/>
              <a:gd name="connsiteX63" fmla="*/ 95783 w 832189"/>
              <a:gd name="connsiteY63" fmla="*/ 771851 h 1040236"/>
              <a:gd name="connsiteX64" fmla="*/ 415472 w 832189"/>
              <a:gd name="connsiteY64" fmla="*/ 815340 h 1040236"/>
              <a:gd name="connsiteX65" fmla="*/ 736407 w 832189"/>
              <a:gd name="connsiteY65" fmla="*/ 771851 h 1040236"/>
              <a:gd name="connsiteX66" fmla="*/ 735163 w 832189"/>
              <a:gd name="connsiteY66" fmla="*/ 770609 h 1040236"/>
              <a:gd name="connsiteX67" fmla="*/ 733919 w 832189"/>
              <a:gd name="connsiteY67" fmla="*/ 769366 h 1040236"/>
              <a:gd name="connsiteX68" fmla="*/ 732675 w 832189"/>
              <a:gd name="connsiteY68" fmla="*/ 768124 h 1040236"/>
              <a:gd name="connsiteX69" fmla="*/ 730187 w 832189"/>
              <a:gd name="connsiteY69" fmla="*/ 768124 h 1040236"/>
              <a:gd name="connsiteX70" fmla="*/ 728943 w 832189"/>
              <a:gd name="connsiteY70" fmla="*/ 766881 h 1040236"/>
              <a:gd name="connsiteX71" fmla="*/ 727699 w 832189"/>
              <a:gd name="connsiteY71" fmla="*/ 765639 h 1040236"/>
              <a:gd name="connsiteX72" fmla="*/ 726455 w 832189"/>
              <a:gd name="connsiteY72" fmla="*/ 764396 h 1040236"/>
              <a:gd name="connsiteX73" fmla="*/ 723967 w 832189"/>
              <a:gd name="connsiteY73" fmla="*/ 764396 h 1040236"/>
              <a:gd name="connsiteX74" fmla="*/ 721479 w 832189"/>
              <a:gd name="connsiteY74" fmla="*/ 763154 h 1040236"/>
              <a:gd name="connsiteX75" fmla="*/ 720235 w 832189"/>
              <a:gd name="connsiteY75" fmla="*/ 761911 h 1040236"/>
              <a:gd name="connsiteX76" fmla="*/ 716504 w 832189"/>
              <a:gd name="connsiteY76" fmla="*/ 761911 h 1040236"/>
              <a:gd name="connsiteX77" fmla="*/ 714016 w 832189"/>
              <a:gd name="connsiteY77" fmla="*/ 760669 h 1040236"/>
              <a:gd name="connsiteX78" fmla="*/ 711528 w 832189"/>
              <a:gd name="connsiteY78" fmla="*/ 759426 h 1040236"/>
              <a:gd name="connsiteX79" fmla="*/ 709040 w 832189"/>
              <a:gd name="connsiteY79" fmla="*/ 758184 h 1040236"/>
              <a:gd name="connsiteX80" fmla="*/ 706552 w 832189"/>
              <a:gd name="connsiteY80" fmla="*/ 758184 h 1040236"/>
              <a:gd name="connsiteX81" fmla="*/ 702820 w 832189"/>
              <a:gd name="connsiteY81" fmla="*/ 756941 h 1040236"/>
              <a:gd name="connsiteX82" fmla="*/ 699089 w 832189"/>
              <a:gd name="connsiteY82" fmla="*/ 755699 h 1040236"/>
              <a:gd name="connsiteX83" fmla="*/ 696601 w 832189"/>
              <a:gd name="connsiteY83" fmla="*/ 754456 h 1040236"/>
              <a:gd name="connsiteX84" fmla="*/ 692869 w 832189"/>
              <a:gd name="connsiteY84" fmla="*/ 754456 h 1040236"/>
              <a:gd name="connsiteX85" fmla="*/ 689137 w 832189"/>
              <a:gd name="connsiteY85" fmla="*/ 753214 h 1040236"/>
              <a:gd name="connsiteX86" fmla="*/ 685405 w 832189"/>
              <a:gd name="connsiteY86" fmla="*/ 751971 h 1040236"/>
              <a:gd name="connsiteX87" fmla="*/ 681674 w 832189"/>
              <a:gd name="connsiteY87" fmla="*/ 750729 h 1040236"/>
              <a:gd name="connsiteX88" fmla="*/ 677942 w 832189"/>
              <a:gd name="connsiteY88" fmla="*/ 750729 h 1040236"/>
              <a:gd name="connsiteX89" fmla="*/ 672966 w 832189"/>
              <a:gd name="connsiteY89" fmla="*/ 749486 h 1040236"/>
              <a:gd name="connsiteX90" fmla="*/ 669234 w 832189"/>
              <a:gd name="connsiteY90" fmla="*/ 748243 h 1040236"/>
              <a:gd name="connsiteX91" fmla="*/ 665503 w 832189"/>
              <a:gd name="connsiteY91" fmla="*/ 748243 h 1040236"/>
              <a:gd name="connsiteX92" fmla="*/ 659283 w 832189"/>
              <a:gd name="connsiteY92" fmla="*/ 745758 h 1040236"/>
              <a:gd name="connsiteX93" fmla="*/ 655551 w 832189"/>
              <a:gd name="connsiteY93" fmla="*/ 745758 h 1040236"/>
              <a:gd name="connsiteX94" fmla="*/ 649331 w 832189"/>
              <a:gd name="connsiteY94" fmla="*/ 744516 h 1040236"/>
              <a:gd name="connsiteX95" fmla="*/ 645600 w 832189"/>
              <a:gd name="connsiteY95" fmla="*/ 744516 h 1040236"/>
              <a:gd name="connsiteX96" fmla="*/ 639380 w 832189"/>
              <a:gd name="connsiteY96" fmla="*/ 743273 h 1040236"/>
              <a:gd name="connsiteX97" fmla="*/ 634404 w 832189"/>
              <a:gd name="connsiteY97" fmla="*/ 742031 h 1040236"/>
              <a:gd name="connsiteX98" fmla="*/ 628185 w 832189"/>
              <a:gd name="connsiteY98" fmla="*/ 742031 h 1040236"/>
              <a:gd name="connsiteX99" fmla="*/ 624453 w 832189"/>
              <a:gd name="connsiteY99" fmla="*/ 740788 h 1040236"/>
              <a:gd name="connsiteX100" fmla="*/ 618233 w 832189"/>
              <a:gd name="connsiteY100" fmla="*/ 739546 h 1040236"/>
              <a:gd name="connsiteX101" fmla="*/ 613258 w 832189"/>
              <a:gd name="connsiteY101" fmla="*/ 739546 h 1040236"/>
              <a:gd name="connsiteX102" fmla="*/ 605794 w 832189"/>
              <a:gd name="connsiteY102" fmla="*/ 738303 h 1040236"/>
              <a:gd name="connsiteX103" fmla="*/ 600818 w 832189"/>
              <a:gd name="connsiteY103" fmla="*/ 738303 h 1040236"/>
              <a:gd name="connsiteX104" fmla="*/ 593355 w 832189"/>
              <a:gd name="connsiteY104" fmla="*/ 737061 h 1040236"/>
              <a:gd name="connsiteX105" fmla="*/ 587135 w 832189"/>
              <a:gd name="connsiteY105" fmla="*/ 737061 h 1040236"/>
              <a:gd name="connsiteX106" fmla="*/ 580915 w 832189"/>
              <a:gd name="connsiteY106" fmla="*/ 735818 h 1040236"/>
              <a:gd name="connsiteX107" fmla="*/ 574696 w 832189"/>
              <a:gd name="connsiteY107" fmla="*/ 734576 h 1040236"/>
              <a:gd name="connsiteX108" fmla="*/ 567232 w 832189"/>
              <a:gd name="connsiteY108" fmla="*/ 734576 h 1040236"/>
              <a:gd name="connsiteX109" fmla="*/ 561012 w 832189"/>
              <a:gd name="connsiteY109" fmla="*/ 734576 h 1040236"/>
              <a:gd name="connsiteX110" fmla="*/ 553549 w 832189"/>
              <a:gd name="connsiteY110" fmla="*/ 733333 h 1040236"/>
              <a:gd name="connsiteX111" fmla="*/ 547329 w 832189"/>
              <a:gd name="connsiteY111" fmla="*/ 732091 h 1040236"/>
              <a:gd name="connsiteX112" fmla="*/ 538622 w 832189"/>
              <a:gd name="connsiteY112" fmla="*/ 732091 h 1040236"/>
              <a:gd name="connsiteX113" fmla="*/ 532402 w 832189"/>
              <a:gd name="connsiteY113" fmla="*/ 732091 h 1040236"/>
              <a:gd name="connsiteX114" fmla="*/ 523695 w 832189"/>
              <a:gd name="connsiteY114" fmla="*/ 730848 h 1040236"/>
              <a:gd name="connsiteX115" fmla="*/ 516231 w 832189"/>
              <a:gd name="connsiteY115" fmla="*/ 730848 h 1040236"/>
              <a:gd name="connsiteX116" fmla="*/ 508767 w 832189"/>
              <a:gd name="connsiteY116" fmla="*/ 730848 h 1040236"/>
              <a:gd name="connsiteX117" fmla="*/ 501304 w 832189"/>
              <a:gd name="connsiteY117" fmla="*/ 729606 h 1040236"/>
              <a:gd name="connsiteX118" fmla="*/ 492596 w 832189"/>
              <a:gd name="connsiteY118" fmla="*/ 729606 h 1040236"/>
              <a:gd name="connsiteX119" fmla="*/ 485133 w 832189"/>
              <a:gd name="connsiteY119" fmla="*/ 729606 h 1040236"/>
              <a:gd name="connsiteX120" fmla="*/ 475181 w 832189"/>
              <a:gd name="connsiteY120" fmla="*/ 728363 h 1040236"/>
              <a:gd name="connsiteX121" fmla="*/ 468961 w 832189"/>
              <a:gd name="connsiteY121" fmla="*/ 728363 h 1040236"/>
              <a:gd name="connsiteX122" fmla="*/ 457766 w 832189"/>
              <a:gd name="connsiteY122" fmla="*/ 728363 h 1040236"/>
              <a:gd name="connsiteX123" fmla="*/ 451546 w 832189"/>
              <a:gd name="connsiteY123" fmla="*/ 728363 h 1040236"/>
              <a:gd name="connsiteX124" fmla="*/ 439107 w 832189"/>
              <a:gd name="connsiteY124" fmla="*/ 728363 h 1040236"/>
              <a:gd name="connsiteX125" fmla="*/ 434131 w 832189"/>
              <a:gd name="connsiteY125" fmla="*/ 728363 h 1040236"/>
              <a:gd name="connsiteX126" fmla="*/ 415472 w 832189"/>
              <a:gd name="connsiteY126" fmla="*/ 728363 h 1040236"/>
              <a:gd name="connsiteX127" fmla="*/ 398057 w 832189"/>
              <a:gd name="connsiteY127" fmla="*/ 728363 h 1040236"/>
              <a:gd name="connsiteX128" fmla="*/ 393082 w 832189"/>
              <a:gd name="connsiteY128" fmla="*/ 728363 h 1040236"/>
              <a:gd name="connsiteX129" fmla="*/ 379398 w 832189"/>
              <a:gd name="connsiteY129" fmla="*/ 728363 h 1040236"/>
              <a:gd name="connsiteX130" fmla="*/ 373179 w 832189"/>
              <a:gd name="connsiteY130" fmla="*/ 728363 h 1040236"/>
              <a:gd name="connsiteX131" fmla="*/ 363227 w 832189"/>
              <a:gd name="connsiteY131" fmla="*/ 728363 h 1040236"/>
              <a:gd name="connsiteX132" fmla="*/ 355764 w 832189"/>
              <a:gd name="connsiteY132" fmla="*/ 728363 h 1040236"/>
              <a:gd name="connsiteX133" fmla="*/ 669234 w 832189"/>
              <a:gd name="connsiteY133" fmla="*/ 566835 h 1040236"/>
              <a:gd name="connsiteX134" fmla="*/ 682918 w 832189"/>
              <a:gd name="connsiteY134" fmla="*/ 581746 h 1040236"/>
              <a:gd name="connsiteX135" fmla="*/ 682918 w 832189"/>
              <a:gd name="connsiteY135" fmla="*/ 705998 h 1040236"/>
              <a:gd name="connsiteX136" fmla="*/ 669234 w 832189"/>
              <a:gd name="connsiteY136" fmla="*/ 720908 h 1040236"/>
              <a:gd name="connsiteX137" fmla="*/ 670478 w 832189"/>
              <a:gd name="connsiteY137" fmla="*/ 720908 h 1040236"/>
              <a:gd name="connsiteX138" fmla="*/ 677942 w 832189"/>
              <a:gd name="connsiteY138" fmla="*/ 722151 h 1040236"/>
              <a:gd name="connsiteX139" fmla="*/ 685405 w 832189"/>
              <a:gd name="connsiteY139" fmla="*/ 723393 h 1040236"/>
              <a:gd name="connsiteX140" fmla="*/ 691625 w 832189"/>
              <a:gd name="connsiteY140" fmla="*/ 724636 h 1040236"/>
              <a:gd name="connsiteX141" fmla="*/ 697845 w 832189"/>
              <a:gd name="connsiteY141" fmla="*/ 725878 h 1040236"/>
              <a:gd name="connsiteX142" fmla="*/ 704064 w 832189"/>
              <a:gd name="connsiteY142" fmla="*/ 728363 h 1040236"/>
              <a:gd name="connsiteX143" fmla="*/ 710284 w 832189"/>
              <a:gd name="connsiteY143" fmla="*/ 730848 h 1040236"/>
              <a:gd name="connsiteX144" fmla="*/ 715260 w 832189"/>
              <a:gd name="connsiteY144" fmla="*/ 732091 h 1040236"/>
              <a:gd name="connsiteX145" fmla="*/ 721479 w 832189"/>
              <a:gd name="connsiteY145" fmla="*/ 734576 h 1040236"/>
              <a:gd name="connsiteX146" fmla="*/ 726455 w 832189"/>
              <a:gd name="connsiteY146" fmla="*/ 735818 h 1040236"/>
              <a:gd name="connsiteX147" fmla="*/ 732675 w 832189"/>
              <a:gd name="connsiteY147" fmla="*/ 738303 h 1040236"/>
              <a:gd name="connsiteX148" fmla="*/ 736407 w 832189"/>
              <a:gd name="connsiteY148" fmla="*/ 739546 h 1040236"/>
              <a:gd name="connsiteX149" fmla="*/ 741382 w 832189"/>
              <a:gd name="connsiteY149" fmla="*/ 742031 h 1040236"/>
              <a:gd name="connsiteX150" fmla="*/ 745114 w 832189"/>
              <a:gd name="connsiteY150" fmla="*/ 744516 h 1040236"/>
              <a:gd name="connsiteX151" fmla="*/ 748846 w 832189"/>
              <a:gd name="connsiteY151" fmla="*/ 748243 h 1040236"/>
              <a:gd name="connsiteX152" fmla="*/ 751334 w 832189"/>
              <a:gd name="connsiteY152" fmla="*/ 750729 h 1040236"/>
              <a:gd name="connsiteX153" fmla="*/ 755066 w 832189"/>
              <a:gd name="connsiteY153" fmla="*/ 751971 h 1040236"/>
              <a:gd name="connsiteX154" fmla="*/ 757553 w 832189"/>
              <a:gd name="connsiteY154" fmla="*/ 755699 h 1040236"/>
              <a:gd name="connsiteX155" fmla="*/ 760041 w 832189"/>
              <a:gd name="connsiteY155" fmla="*/ 758184 h 1040236"/>
              <a:gd name="connsiteX156" fmla="*/ 761285 w 832189"/>
              <a:gd name="connsiteY156" fmla="*/ 760669 h 1040236"/>
              <a:gd name="connsiteX157" fmla="*/ 763773 w 832189"/>
              <a:gd name="connsiteY157" fmla="*/ 764396 h 1040236"/>
              <a:gd name="connsiteX158" fmla="*/ 763773 w 832189"/>
              <a:gd name="connsiteY158" fmla="*/ 766881 h 1040236"/>
              <a:gd name="connsiteX159" fmla="*/ 765017 w 832189"/>
              <a:gd name="connsiteY159" fmla="*/ 769366 h 1040236"/>
              <a:gd name="connsiteX160" fmla="*/ 832189 w 832189"/>
              <a:gd name="connsiteY160" fmla="*/ 956987 h 1040236"/>
              <a:gd name="connsiteX161" fmla="*/ 415472 w 832189"/>
              <a:gd name="connsiteY161" fmla="*/ 1040236 h 1040236"/>
              <a:gd name="connsiteX162" fmla="*/ 0 w 832189"/>
              <a:gd name="connsiteY162" fmla="*/ 956987 h 1040236"/>
              <a:gd name="connsiteX163" fmla="*/ 67172 w 832189"/>
              <a:gd name="connsiteY163" fmla="*/ 769366 h 1040236"/>
              <a:gd name="connsiteX164" fmla="*/ 67172 w 832189"/>
              <a:gd name="connsiteY164" fmla="*/ 766881 h 1040236"/>
              <a:gd name="connsiteX165" fmla="*/ 68416 w 832189"/>
              <a:gd name="connsiteY165" fmla="*/ 764396 h 1040236"/>
              <a:gd name="connsiteX166" fmla="*/ 70904 w 832189"/>
              <a:gd name="connsiteY166" fmla="*/ 760669 h 1040236"/>
              <a:gd name="connsiteX167" fmla="*/ 72148 w 832189"/>
              <a:gd name="connsiteY167" fmla="*/ 758184 h 1040236"/>
              <a:gd name="connsiteX168" fmla="*/ 73392 w 832189"/>
              <a:gd name="connsiteY168" fmla="*/ 755699 h 1040236"/>
              <a:gd name="connsiteX169" fmla="*/ 75880 w 832189"/>
              <a:gd name="connsiteY169" fmla="*/ 751971 h 1040236"/>
              <a:gd name="connsiteX170" fmla="*/ 79611 w 832189"/>
              <a:gd name="connsiteY170" fmla="*/ 750729 h 1040236"/>
              <a:gd name="connsiteX171" fmla="*/ 83343 w 832189"/>
              <a:gd name="connsiteY171" fmla="*/ 748243 h 1040236"/>
              <a:gd name="connsiteX172" fmla="*/ 87075 w 832189"/>
              <a:gd name="connsiteY172" fmla="*/ 744516 h 1040236"/>
              <a:gd name="connsiteX173" fmla="*/ 90807 w 832189"/>
              <a:gd name="connsiteY173" fmla="*/ 742031 h 1040236"/>
              <a:gd name="connsiteX174" fmla="*/ 95783 w 832189"/>
              <a:gd name="connsiteY174" fmla="*/ 739546 h 1040236"/>
              <a:gd name="connsiteX175" fmla="*/ 99514 w 832189"/>
              <a:gd name="connsiteY175" fmla="*/ 738303 h 1040236"/>
              <a:gd name="connsiteX176" fmla="*/ 105734 w 832189"/>
              <a:gd name="connsiteY176" fmla="*/ 735818 h 1040236"/>
              <a:gd name="connsiteX177" fmla="*/ 109466 w 832189"/>
              <a:gd name="connsiteY177" fmla="*/ 734576 h 1040236"/>
              <a:gd name="connsiteX178" fmla="*/ 115685 w 832189"/>
              <a:gd name="connsiteY178" fmla="*/ 732091 h 1040236"/>
              <a:gd name="connsiteX179" fmla="*/ 120661 w 832189"/>
              <a:gd name="connsiteY179" fmla="*/ 730848 h 1040236"/>
              <a:gd name="connsiteX180" fmla="*/ 128125 w 832189"/>
              <a:gd name="connsiteY180" fmla="*/ 728363 h 1040236"/>
              <a:gd name="connsiteX181" fmla="*/ 134344 w 832189"/>
              <a:gd name="connsiteY181" fmla="*/ 725878 h 1040236"/>
              <a:gd name="connsiteX182" fmla="*/ 140564 w 832189"/>
              <a:gd name="connsiteY182" fmla="*/ 724636 h 1040236"/>
              <a:gd name="connsiteX183" fmla="*/ 146784 w 832189"/>
              <a:gd name="connsiteY183" fmla="*/ 723393 h 1040236"/>
              <a:gd name="connsiteX184" fmla="*/ 154247 w 832189"/>
              <a:gd name="connsiteY184" fmla="*/ 722151 h 1040236"/>
              <a:gd name="connsiteX185" fmla="*/ 160467 w 832189"/>
              <a:gd name="connsiteY185" fmla="*/ 720908 h 1040236"/>
              <a:gd name="connsiteX186" fmla="*/ 169174 w 832189"/>
              <a:gd name="connsiteY186" fmla="*/ 718423 h 1040236"/>
              <a:gd name="connsiteX187" fmla="*/ 176638 w 832189"/>
              <a:gd name="connsiteY187" fmla="*/ 717180 h 1040236"/>
              <a:gd name="connsiteX188" fmla="*/ 184102 w 832189"/>
              <a:gd name="connsiteY188" fmla="*/ 717180 h 1040236"/>
              <a:gd name="connsiteX189" fmla="*/ 190321 w 832189"/>
              <a:gd name="connsiteY189" fmla="*/ 715938 h 1040236"/>
              <a:gd name="connsiteX190" fmla="*/ 199029 w 832189"/>
              <a:gd name="connsiteY190" fmla="*/ 713453 h 1040236"/>
              <a:gd name="connsiteX191" fmla="*/ 206492 w 832189"/>
              <a:gd name="connsiteY191" fmla="*/ 712210 h 1040236"/>
              <a:gd name="connsiteX192" fmla="*/ 215200 w 832189"/>
              <a:gd name="connsiteY192" fmla="*/ 712210 h 1040236"/>
              <a:gd name="connsiteX193" fmla="*/ 221419 w 832189"/>
              <a:gd name="connsiteY193" fmla="*/ 710968 h 1040236"/>
              <a:gd name="connsiteX194" fmla="*/ 230127 w 832189"/>
              <a:gd name="connsiteY194" fmla="*/ 709725 h 1040236"/>
              <a:gd name="connsiteX195" fmla="*/ 237591 w 832189"/>
              <a:gd name="connsiteY195" fmla="*/ 709725 h 1040236"/>
              <a:gd name="connsiteX196" fmla="*/ 246298 w 832189"/>
              <a:gd name="connsiteY196" fmla="*/ 708483 h 1040236"/>
              <a:gd name="connsiteX197" fmla="*/ 253762 w 832189"/>
              <a:gd name="connsiteY197" fmla="*/ 707240 h 1040236"/>
              <a:gd name="connsiteX198" fmla="*/ 262469 w 832189"/>
              <a:gd name="connsiteY198" fmla="*/ 707240 h 1040236"/>
              <a:gd name="connsiteX199" fmla="*/ 267445 w 832189"/>
              <a:gd name="connsiteY199" fmla="*/ 707240 h 1040236"/>
              <a:gd name="connsiteX200" fmla="*/ 267445 w 832189"/>
              <a:gd name="connsiteY200" fmla="*/ 655054 h 1040236"/>
              <a:gd name="connsiteX201" fmla="*/ 281128 w 832189"/>
              <a:gd name="connsiteY201" fmla="*/ 641387 h 1040236"/>
              <a:gd name="connsiteX202" fmla="*/ 296055 w 832189"/>
              <a:gd name="connsiteY202" fmla="*/ 655054 h 1040236"/>
              <a:gd name="connsiteX203" fmla="*/ 296055 w 832189"/>
              <a:gd name="connsiteY203" fmla="*/ 704755 h 1040236"/>
              <a:gd name="connsiteX204" fmla="*/ 301031 w 832189"/>
              <a:gd name="connsiteY204" fmla="*/ 703513 h 1040236"/>
              <a:gd name="connsiteX205" fmla="*/ 308494 w 832189"/>
              <a:gd name="connsiteY205" fmla="*/ 703513 h 1040236"/>
              <a:gd name="connsiteX206" fmla="*/ 314714 w 832189"/>
              <a:gd name="connsiteY206" fmla="*/ 703513 h 1040236"/>
              <a:gd name="connsiteX207" fmla="*/ 323422 w 832189"/>
              <a:gd name="connsiteY207" fmla="*/ 703513 h 1040236"/>
              <a:gd name="connsiteX208" fmla="*/ 329641 w 832189"/>
              <a:gd name="connsiteY208" fmla="*/ 702270 h 1040236"/>
              <a:gd name="connsiteX209" fmla="*/ 338349 w 832189"/>
              <a:gd name="connsiteY209" fmla="*/ 702270 h 1040236"/>
              <a:gd name="connsiteX210" fmla="*/ 343325 w 832189"/>
              <a:gd name="connsiteY210" fmla="*/ 702270 h 1040236"/>
              <a:gd name="connsiteX211" fmla="*/ 350788 w 832189"/>
              <a:gd name="connsiteY211" fmla="*/ 702270 h 1040236"/>
              <a:gd name="connsiteX212" fmla="*/ 355764 w 832189"/>
              <a:gd name="connsiteY212" fmla="*/ 702270 h 1040236"/>
              <a:gd name="connsiteX213" fmla="*/ 363227 w 832189"/>
              <a:gd name="connsiteY213" fmla="*/ 702270 h 1040236"/>
              <a:gd name="connsiteX214" fmla="*/ 368203 w 832189"/>
              <a:gd name="connsiteY214" fmla="*/ 701028 h 1040236"/>
              <a:gd name="connsiteX215" fmla="*/ 374423 w 832189"/>
              <a:gd name="connsiteY215" fmla="*/ 701028 h 1040236"/>
              <a:gd name="connsiteX216" fmla="*/ 379398 w 832189"/>
              <a:gd name="connsiteY216" fmla="*/ 701028 h 1040236"/>
              <a:gd name="connsiteX217" fmla="*/ 385618 w 832189"/>
              <a:gd name="connsiteY217" fmla="*/ 701028 h 1040236"/>
              <a:gd name="connsiteX218" fmla="*/ 388106 w 832189"/>
              <a:gd name="connsiteY218" fmla="*/ 701028 h 1040236"/>
              <a:gd name="connsiteX219" fmla="*/ 393082 w 832189"/>
              <a:gd name="connsiteY219" fmla="*/ 701028 h 1040236"/>
              <a:gd name="connsiteX220" fmla="*/ 398057 w 832189"/>
              <a:gd name="connsiteY220" fmla="*/ 699785 h 1040236"/>
              <a:gd name="connsiteX221" fmla="*/ 403033 w 832189"/>
              <a:gd name="connsiteY221" fmla="*/ 699785 h 1040236"/>
              <a:gd name="connsiteX222" fmla="*/ 404277 w 832189"/>
              <a:gd name="connsiteY222" fmla="*/ 699785 h 1040236"/>
              <a:gd name="connsiteX223" fmla="*/ 408009 w 832189"/>
              <a:gd name="connsiteY223" fmla="*/ 699785 h 1040236"/>
              <a:gd name="connsiteX224" fmla="*/ 409253 w 832189"/>
              <a:gd name="connsiteY224" fmla="*/ 699785 h 1040236"/>
              <a:gd name="connsiteX225" fmla="*/ 411741 w 832189"/>
              <a:gd name="connsiteY225" fmla="*/ 699785 h 1040236"/>
              <a:gd name="connsiteX226" fmla="*/ 415472 w 832189"/>
              <a:gd name="connsiteY226" fmla="*/ 699785 h 1040236"/>
              <a:gd name="connsiteX227" fmla="*/ 419204 w 832189"/>
              <a:gd name="connsiteY227" fmla="*/ 699785 h 1040236"/>
              <a:gd name="connsiteX228" fmla="*/ 422936 w 832189"/>
              <a:gd name="connsiteY228" fmla="*/ 699785 h 1040236"/>
              <a:gd name="connsiteX229" fmla="*/ 427912 w 832189"/>
              <a:gd name="connsiteY229" fmla="*/ 699785 h 1040236"/>
              <a:gd name="connsiteX230" fmla="*/ 429156 w 832189"/>
              <a:gd name="connsiteY230" fmla="*/ 699785 h 1040236"/>
              <a:gd name="connsiteX231" fmla="*/ 434131 w 832189"/>
              <a:gd name="connsiteY231" fmla="*/ 699785 h 1040236"/>
              <a:gd name="connsiteX232" fmla="*/ 437863 w 832189"/>
              <a:gd name="connsiteY232" fmla="*/ 701028 h 1040236"/>
              <a:gd name="connsiteX233" fmla="*/ 442839 w 832189"/>
              <a:gd name="connsiteY233" fmla="*/ 701028 h 1040236"/>
              <a:gd name="connsiteX234" fmla="*/ 446571 w 832189"/>
              <a:gd name="connsiteY234" fmla="*/ 701028 h 1040236"/>
              <a:gd name="connsiteX235" fmla="*/ 452790 w 832189"/>
              <a:gd name="connsiteY235" fmla="*/ 701028 h 1040236"/>
              <a:gd name="connsiteX236" fmla="*/ 457766 w 832189"/>
              <a:gd name="connsiteY236" fmla="*/ 701028 h 1040236"/>
              <a:gd name="connsiteX237" fmla="*/ 463986 w 832189"/>
              <a:gd name="connsiteY237" fmla="*/ 701028 h 1040236"/>
              <a:gd name="connsiteX238" fmla="*/ 467717 w 832189"/>
              <a:gd name="connsiteY238" fmla="*/ 702270 h 1040236"/>
              <a:gd name="connsiteX239" fmla="*/ 475181 w 832189"/>
              <a:gd name="connsiteY239" fmla="*/ 702270 h 1040236"/>
              <a:gd name="connsiteX240" fmla="*/ 481401 w 832189"/>
              <a:gd name="connsiteY240" fmla="*/ 702270 h 1040236"/>
              <a:gd name="connsiteX241" fmla="*/ 488865 w 832189"/>
              <a:gd name="connsiteY241" fmla="*/ 702270 h 1040236"/>
              <a:gd name="connsiteX242" fmla="*/ 493840 w 832189"/>
              <a:gd name="connsiteY242" fmla="*/ 702270 h 1040236"/>
              <a:gd name="connsiteX243" fmla="*/ 502548 w 832189"/>
              <a:gd name="connsiteY243" fmla="*/ 702270 h 1040236"/>
              <a:gd name="connsiteX244" fmla="*/ 508767 w 832189"/>
              <a:gd name="connsiteY244" fmla="*/ 703513 h 1040236"/>
              <a:gd name="connsiteX245" fmla="*/ 516231 w 832189"/>
              <a:gd name="connsiteY245" fmla="*/ 703513 h 1040236"/>
              <a:gd name="connsiteX246" fmla="*/ 522451 w 832189"/>
              <a:gd name="connsiteY246" fmla="*/ 703513 h 1040236"/>
              <a:gd name="connsiteX247" fmla="*/ 531158 w 832189"/>
              <a:gd name="connsiteY247" fmla="*/ 703513 h 1040236"/>
              <a:gd name="connsiteX248" fmla="*/ 537378 w 832189"/>
              <a:gd name="connsiteY248" fmla="*/ 704755 h 1040236"/>
              <a:gd name="connsiteX249" fmla="*/ 546085 w 832189"/>
              <a:gd name="connsiteY249" fmla="*/ 704755 h 1040236"/>
              <a:gd name="connsiteX250" fmla="*/ 553549 w 832189"/>
              <a:gd name="connsiteY250" fmla="*/ 704755 h 1040236"/>
              <a:gd name="connsiteX251" fmla="*/ 562256 w 832189"/>
              <a:gd name="connsiteY251" fmla="*/ 705998 h 1040236"/>
              <a:gd name="connsiteX252" fmla="*/ 569720 w 832189"/>
              <a:gd name="connsiteY252" fmla="*/ 707240 h 1040236"/>
              <a:gd name="connsiteX253" fmla="*/ 577184 w 832189"/>
              <a:gd name="connsiteY253" fmla="*/ 707240 h 1040236"/>
              <a:gd name="connsiteX254" fmla="*/ 584647 w 832189"/>
              <a:gd name="connsiteY254" fmla="*/ 708483 h 1040236"/>
              <a:gd name="connsiteX255" fmla="*/ 593355 w 832189"/>
              <a:gd name="connsiteY255" fmla="*/ 709725 h 1040236"/>
              <a:gd name="connsiteX256" fmla="*/ 600818 w 832189"/>
              <a:gd name="connsiteY256" fmla="*/ 709725 h 1040236"/>
              <a:gd name="connsiteX257" fmla="*/ 609526 w 832189"/>
              <a:gd name="connsiteY257" fmla="*/ 710968 h 1040236"/>
              <a:gd name="connsiteX258" fmla="*/ 616989 w 832189"/>
              <a:gd name="connsiteY258" fmla="*/ 712210 h 1040236"/>
              <a:gd name="connsiteX259" fmla="*/ 625697 w 832189"/>
              <a:gd name="connsiteY259" fmla="*/ 712210 h 1040236"/>
              <a:gd name="connsiteX260" fmla="*/ 631916 w 832189"/>
              <a:gd name="connsiteY260" fmla="*/ 713453 h 1040236"/>
              <a:gd name="connsiteX261" fmla="*/ 640624 w 832189"/>
              <a:gd name="connsiteY261" fmla="*/ 715938 h 1040236"/>
              <a:gd name="connsiteX262" fmla="*/ 648088 w 832189"/>
              <a:gd name="connsiteY262" fmla="*/ 717180 h 1040236"/>
              <a:gd name="connsiteX263" fmla="*/ 655551 w 832189"/>
              <a:gd name="connsiteY263" fmla="*/ 717180 h 1040236"/>
              <a:gd name="connsiteX264" fmla="*/ 663015 w 832189"/>
              <a:gd name="connsiteY264" fmla="*/ 718423 h 1040236"/>
              <a:gd name="connsiteX265" fmla="*/ 664259 w 832189"/>
              <a:gd name="connsiteY265" fmla="*/ 718423 h 1040236"/>
              <a:gd name="connsiteX266" fmla="*/ 655551 w 832189"/>
              <a:gd name="connsiteY266" fmla="*/ 705998 h 1040236"/>
              <a:gd name="connsiteX267" fmla="*/ 655551 w 832189"/>
              <a:gd name="connsiteY267" fmla="*/ 581746 h 1040236"/>
              <a:gd name="connsiteX268" fmla="*/ 669234 w 832189"/>
              <a:gd name="connsiteY268" fmla="*/ 566835 h 1040236"/>
              <a:gd name="connsiteX269" fmla="*/ 528580 w 832189"/>
              <a:gd name="connsiteY269" fmla="*/ 533478 h 1040236"/>
              <a:gd name="connsiteX270" fmla="*/ 485079 w 832189"/>
              <a:gd name="connsiteY270" fmla="*/ 615509 h 1040236"/>
              <a:gd name="connsiteX271" fmla="*/ 588239 w 832189"/>
              <a:gd name="connsiteY271" fmla="*/ 552121 h 1040236"/>
              <a:gd name="connsiteX272" fmla="*/ 528580 w 832189"/>
              <a:gd name="connsiteY272" fmla="*/ 533478 h 1040236"/>
              <a:gd name="connsiteX273" fmla="*/ 303617 w 832189"/>
              <a:gd name="connsiteY273" fmla="*/ 533478 h 1040236"/>
              <a:gd name="connsiteX274" fmla="*/ 243958 w 832189"/>
              <a:gd name="connsiteY274" fmla="*/ 552121 h 1040236"/>
              <a:gd name="connsiteX275" fmla="*/ 345875 w 832189"/>
              <a:gd name="connsiteY275" fmla="*/ 615509 h 1040236"/>
              <a:gd name="connsiteX276" fmla="*/ 303617 w 832189"/>
              <a:gd name="connsiteY276" fmla="*/ 533478 h 1040236"/>
              <a:gd name="connsiteX277" fmla="*/ 430392 w 832189"/>
              <a:gd name="connsiteY277" fmla="*/ 519806 h 1040236"/>
              <a:gd name="connsiteX278" fmla="*/ 430392 w 832189"/>
              <a:gd name="connsiteY278" fmla="*/ 624209 h 1040236"/>
              <a:gd name="connsiteX279" fmla="*/ 501236 w 832189"/>
              <a:gd name="connsiteY279" fmla="*/ 528506 h 1040236"/>
              <a:gd name="connsiteX280" fmla="*/ 430392 w 832189"/>
              <a:gd name="connsiteY280" fmla="*/ 519806 h 1040236"/>
              <a:gd name="connsiteX281" fmla="*/ 401805 w 832189"/>
              <a:gd name="connsiteY281" fmla="*/ 519806 h 1040236"/>
              <a:gd name="connsiteX282" fmla="*/ 330961 w 832189"/>
              <a:gd name="connsiteY282" fmla="*/ 528506 h 1040236"/>
              <a:gd name="connsiteX283" fmla="*/ 401805 w 832189"/>
              <a:gd name="connsiteY283" fmla="*/ 624209 h 1040236"/>
              <a:gd name="connsiteX284" fmla="*/ 549709 w 832189"/>
              <a:gd name="connsiteY284" fmla="*/ 400489 h 1040236"/>
              <a:gd name="connsiteX285" fmla="*/ 536037 w 832189"/>
              <a:gd name="connsiteY285" fmla="*/ 507377 h 1040236"/>
              <a:gd name="connsiteX286" fmla="*/ 606882 w 832189"/>
              <a:gd name="connsiteY286" fmla="*/ 529749 h 1040236"/>
              <a:gd name="connsiteX287" fmla="*/ 654112 w 832189"/>
              <a:gd name="connsiteY287" fmla="*/ 400489 h 1040236"/>
              <a:gd name="connsiteX288" fmla="*/ 430392 w 832189"/>
              <a:gd name="connsiteY288" fmla="*/ 400489 h 1040236"/>
              <a:gd name="connsiteX289" fmla="*/ 430392 w 832189"/>
              <a:gd name="connsiteY289" fmla="*/ 493706 h 1040236"/>
              <a:gd name="connsiteX290" fmla="*/ 508694 w 832189"/>
              <a:gd name="connsiteY290" fmla="*/ 501163 h 1040236"/>
              <a:gd name="connsiteX291" fmla="*/ 521123 w 832189"/>
              <a:gd name="connsiteY291" fmla="*/ 400489 h 1040236"/>
              <a:gd name="connsiteX292" fmla="*/ 309831 w 832189"/>
              <a:gd name="connsiteY292" fmla="*/ 400489 h 1040236"/>
              <a:gd name="connsiteX293" fmla="*/ 323503 w 832189"/>
              <a:gd name="connsiteY293" fmla="*/ 501163 h 1040236"/>
              <a:gd name="connsiteX294" fmla="*/ 401805 w 832189"/>
              <a:gd name="connsiteY294" fmla="*/ 493706 h 1040236"/>
              <a:gd name="connsiteX295" fmla="*/ 401805 w 832189"/>
              <a:gd name="connsiteY295" fmla="*/ 400489 h 1040236"/>
              <a:gd name="connsiteX296" fmla="*/ 178085 w 832189"/>
              <a:gd name="connsiteY296" fmla="*/ 400489 h 1040236"/>
              <a:gd name="connsiteX297" fmla="*/ 225315 w 832189"/>
              <a:gd name="connsiteY297" fmla="*/ 529749 h 1040236"/>
              <a:gd name="connsiteX298" fmla="*/ 296160 w 832189"/>
              <a:gd name="connsiteY298" fmla="*/ 507377 h 1040236"/>
              <a:gd name="connsiteX299" fmla="*/ 282488 w 832189"/>
              <a:gd name="connsiteY299" fmla="*/ 400489 h 1040236"/>
              <a:gd name="connsiteX300" fmla="*/ 508694 w 832189"/>
              <a:gd name="connsiteY300" fmla="*/ 272471 h 1040236"/>
              <a:gd name="connsiteX301" fmla="*/ 430392 w 832189"/>
              <a:gd name="connsiteY301" fmla="*/ 279929 h 1040236"/>
              <a:gd name="connsiteX302" fmla="*/ 430392 w 832189"/>
              <a:gd name="connsiteY302" fmla="*/ 373145 h 1040236"/>
              <a:gd name="connsiteX303" fmla="*/ 521123 w 832189"/>
              <a:gd name="connsiteY303" fmla="*/ 373145 h 1040236"/>
              <a:gd name="connsiteX304" fmla="*/ 508694 w 832189"/>
              <a:gd name="connsiteY304" fmla="*/ 272471 h 1040236"/>
              <a:gd name="connsiteX305" fmla="*/ 323503 w 832189"/>
              <a:gd name="connsiteY305" fmla="*/ 272471 h 1040236"/>
              <a:gd name="connsiteX306" fmla="*/ 313077 w 832189"/>
              <a:gd name="connsiteY306" fmla="*/ 349248 h 1040236"/>
              <a:gd name="connsiteX307" fmla="*/ 309831 w 832189"/>
              <a:gd name="connsiteY307" fmla="*/ 373145 h 1040236"/>
              <a:gd name="connsiteX308" fmla="*/ 401805 w 832189"/>
              <a:gd name="connsiteY308" fmla="*/ 373145 h 1040236"/>
              <a:gd name="connsiteX309" fmla="*/ 401805 w 832189"/>
              <a:gd name="connsiteY309" fmla="*/ 279929 h 1040236"/>
              <a:gd name="connsiteX310" fmla="*/ 323503 w 832189"/>
              <a:gd name="connsiteY310" fmla="*/ 272471 h 1040236"/>
              <a:gd name="connsiteX311" fmla="*/ 606882 w 832189"/>
              <a:gd name="connsiteY311" fmla="*/ 243885 h 1040236"/>
              <a:gd name="connsiteX312" fmla="*/ 536037 w 832189"/>
              <a:gd name="connsiteY312" fmla="*/ 266257 h 1040236"/>
              <a:gd name="connsiteX313" fmla="*/ 549709 w 832189"/>
              <a:gd name="connsiteY313" fmla="*/ 373145 h 1040236"/>
              <a:gd name="connsiteX314" fmla="*/ 654112 w 832189"/>
              <a:gd name="connsiteY314" fmla="*/ 373145 h 1040236"/>
              <a:gd name="connsiteX315" fmla="*/ 606882 w 832189"/>
              <a:gd name="connsiteY315" fmla="*/ 243885 h 1040236"/>
              <a:gd name="connsiteX316" fmla="*/ 225315 w 832189"/>
              <a:gd name="connsiteY316" fmla="*/ 243885 h 1040236"/>
              <a:gd name="connsiteX317" fmla="*/ 178085 w 832189"/>
              <a:gd name="connsiteY317" fmla="*/ 373145 h 1040236"/>
              <a:gd name="connsiteX318" fmla="*/ 282488 w 832189"/>
              <a:gd name="connsiteY318" fmla="*/ 373145 h 1040236"/>
              <a:gd name="connsiteX319" fmla="*/ 296160 w 832189"/>
              <a:gd name="connsiteY319" fmla="*/ 266257 h 1040236"/>
              <a:gd name="connsiteX320" fmla="*/ 225315 w 832189"/>
              <a:gd name="connsiteY320" fmla="*/ 243885 h 1040236"/>
              <a:gd name="connsiteX321" fmla="*/ 485079 w 832189"/>
              <a:gd name="connsiteY321" fmla="*/ 158126 h 1040236"/>
              <a:gd name="connsiteX322" fmla="*/ 528580 w 832189"/>
              <a:gd name="connsiteY322" fmla="*/ 240156 h 1040236"/>
              <a:gd name="connsiteX323" fmla="*/ 588239 w 832189"/>
              <a:gd name="connsiteY323" fmla="*/ 221513 h 1040236"/>
              <a:gd name="connsiteX324" fmla="*/ 485079 w 832189"/>
              <a:gd name="connsiteY324" fmla="*/ 158126 h 1040236"/>
              <a:gd name="connsiteX325" fmla="*/ 345875 w 832189"/>
              <a:gd name="connsiteY325" fmla="*/ 158126 h 1040236"/>
              <a:gd name="connsiteX326" fmla="*/ 243958 w 832189"/>
              <a:gd name="connsiteY326" fmla="*/ 221513 h 1040236"/>
              <a:gd name="connsiteX327" fmla="*/ 303617 w 832189"/>
              <a:gd name="connsiteY327" fmla="*/ 240156 h 1040236"/>
              <a:gd name="connsiteX328" fmla="*/ 345875 w 832189"/>
              <a:gd name="connsiteY328" fmla="*/ 158126 h 1040236"/>
              <a:gd name="connsiteX329" fmla="*/ 430392 w 832189"/>
              <a:gd name="connsiteY329" fmla="*/ 150668 h 1040236"/>
              <a:gd name="connsiteX330" fmla="*/ 430392 w 832189"/>
              <a:gd name="connsiteY330" fmla="*/ 252585 h 1040236"/>
              <a:gd name="connsiteX331" fmla="*/ 501236 w 832189"/>
              <a:gd name="connsiteY331" fmla="*/ 246371 h 1040236"/>
              <a:gd name="connsiteX332" fmla="*/ 430392 w 832189"/>
              <a:gd name="connsiteY332" fmla="*/ 150668 h 1040236"/>
              <a:gd name="connsiteX333" fmla="*/ 401805 w 832189"/>
              <a:gd name="connsiteY333" fmla="*/ 150668 h 1040236"/>
              <a:gd name="connsiteX334" fmla="*/ 330961 w 832189"/>
              <a:gd name="connsiteY334" fmla="*/ 246371 h 1040236"/>
              <a:gd name="connsiteX335" fmla="*/ 401805 w 832189"/>
              <a:gd name="connsiteY335" fmla="*/ 252585 h 1040236"/>
              <a:gd name="connsiteX336" fmla="*/ 669617 w 832189"/>
              <a:gd name="connsiteY336" fmla="*/ 119596 h 1040236"/>
              <a:gd name="connsiteX337" fmla="*/ 682698 w 832189"/>
              <a:gd name="connsiteY337" fmla="*/ 133154 h 1040236"/>
              <a:gd name="connsiteX338" fmla="*/ 682698 w 832189"/>
              <a:gd name="connsiteY338" fmla="*/ 221897 h 1040236"/>
              <a:gd name="connsiteX339" fmla="*/ 669617 w 832189"/>
              <a:gd name="connsiteY339" fmla="*/ 235455 h 1040236"/>
              <a:gd name="connsiteX340" fmla="*/ 656536 w 832189"/>
              <a:gd name="connsiteY340" fmla="*/ 221897 h 1040236"/>
              <a:gd name="connsiteX341" fmla="*/ 656536 w 832189"/>
              <a:gd name="connsiteY341" fmla="*/ 133154 h 1040236"/>
              <a:gd name="connsiteX342" fmla="*/ 669617 w 832189"/>
              <a:gd name="connsiteY342" fmla="*/ 119596 h 1040236"/>
              <a:gd name="connsiteX343" fmla="*/ 415477 w 832189"/>
              <a:gd name="connsiteY343" fmla="*/ 119596 h 1040236"/>
              <a:gd name="connsiteX344" fmla="*/ 682698 w 832189"/>
              <a:gd name="connsiteY344" fmla="*/ 386817 h 1040236"/>
              <a:gd name="connsiteX345" fmla="*/ 415477 w 832189"/>
              <a:gd name="connsiteY345" fmla="*/ 652795 h 1040236"/>
              <a:gd name="connsiteX346" fmla="*/ 149499 w 832189"/>
              <a:gd name="connsiteY346" fmla="*/ 386817 h 1040236"/>
              <a:gd name="connsiteX347" fmla="*/ 149499 w 832189"/>
              <a:gd name="connsiteY347" fmla="*/ 381846 h 1040236"/>
              <a:gd name="connsiteX348" fmla="*/ 149499 w 832189"/>
              <a:gd name="connsiteY348" fmla="*/ 379360 h 1040236"/>
              <a:gd name="connsiteX349" fmla="*/ 149499 w 832189"/>
              <a:gd name="connsiteY349" fmla="*/ 222756 h 1040236"/>
              <a:gd name="connsiteX350" fmla="*/ 163171 w 832189"/>
              <a:gd name="connsiteY350" fmla="*/ 209084 h 1040236"/>
              <a:gd name="connsiteX351" fmla="*/ 176842 w 832189"/>
              <a:gd name="connsiteY351" fmla="*/ 222756 h 1040236"/>
              <a:gd name="connsiteX352" fmla="*/ 176842 w 832189"/>
              <a:gd name="connsiteY352" fmla="*/ 267500 h 1040236"/>
              <a:gd name="connsiteX353" fmla="*/ 415477 w 832189"/>
              <a:gd name="connsiteY353" fmla="*/ 119596 h 1040236"/>
              <a:gd name="connsiteX354" fmla="*/ 162580 w 832189"/>
              <a:gd name="connsiteY354" fmla="*/ 64781 h 1040236"/>
              <a:gd name="connsiteX355" fmla="*/ 175661 w 832189"/>
              <a:gd name="connsiteY355" fmla="*/ 78309 h 1040236"/>
              <a:gd name="connsiteX356" fmla="*/ 175661 w 832189"/>
              <a:gd name="connsiteY356" fmla="*/ 147179 h 1040236"/>
              <a:gd name="connsiteX357" fmla="*/ 162580 w 832189"/>
              <a:gd name="connsiteY357" fmla="*/ 160707 h 1040236"/>
              <a:gd name="connsiteX358" fmla="*/ 149499 w 832189"/>
              <a:gd name="connsiteY358" fmla="*/ 147179 h 1040236"/>
              <a:gd name="connsiteX359" fmla="*/ 149499 w 832189"/>
              <a:gd name="connsiteY359" fmla="*/ 78309 h 1040236"/>
              <a:gd name="connsiteX360" fmla="*/ 162580 w 832189"/>
              <a:gd name="connsiteY360" fmla="*/ 64781 h 1040236"/>
              <a:gd name="connsiteX361" fmla="*/ 490247 w 832189"/>
              <a:gd name="connsiteY361" fmla="*/ 0 h 1040236"/>
              <a:gd name="connsiteX362" fmla="*/ 504546 w 832189"/>
              <a:gd name="connsiteY362" fmla="*/ 13541 h 1040236"/>
              <a:gd name="connsiteX363" fmla="*/ 504546 w 832189"/>
              <a:gd name="connsiteY363" fmla="*/ 91092 h 1040236"/>
              <a:gd name="connsiteX364" fmla="*/ 490247 w 832189"/>
              <a:gd name="connsiteY364" fmla="*/ 103401 h 1040236"/>
              <a:gd name="connsiteX365" fmla="*/ 477139 w 832189"/>
              <a:gd name="connsiteY365" fmla="*/ 91092 h 1040236"/>
              <a:gd name="connsiteX366" fmla="*/ 477139 w 832189"/>
              <a:gd name="connsiteY366" fmla="*/ 13541 h 1040236"/>
              <a:gd name="connsiteX367" fmla="*/ 490247 w 832189"/>
              <a:gd name="connsiteY367" fmla="*/ 0 h 104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Lst>
            <a:rect l="l" t="t" r="r" b="b"/>
            <a:pathLst>
              <a:path w="832189" h="1040236">
                <a:moveTo>
                  <a:pt x="85831" y="799187"/>
                </a:moveTo>
                <a:cubicBezTo>
                  <a:pt x="62196" y="861313"/>
                  <a:pt x="33586" y="942077"/>
                  <a:pt x="28610" y="958230"/>
                </a:cubicBezTo>
                <a:cubicBezTo>
                  <a:pt x="38562" y="978110"/>
                  <a:pt x="172906" y="1011658"/>
                  <a:pt x="415472" y="1011658"/>
                </a:cubicBezTo>
                <a:cubicBezTo>
                  <a:pt x="658039" y="1011658"/>
                  <a:pt x="792383" y="978110"/>
                  <a:pt x="803579" y="958230"/>
                </a:cubicBezTo>
                <a:cubicBezTo>
                  <a:pt x="798603" y="942077"/>
                  <a:pt x="769993" y="861313"/>
                  <a:pt x="745114" y="799187"/>
                </a:cubicBezTo>
                <a:cubicBezTo>
                  <a:pt x="675454" y="842675"/>
                  <a:pt x="427912" y="843918"/>
                  <a:pt x="415472" y="843918"/>
                </a:cubicBezTo>
                <a:cubicBezTo>
                  <a:pt x="403033" y="843918"/>
                  <a:pt x="156735" y="842675"/>
                  <a:pt x="85831" y="799187"/>
                </a:cubicBezTo>
                <a:close/>
                <a:moveTo>
                  <a:pt x="355764" y="728363"/>
                </a:moveTo>
                <a:cubicBezTo>
                  <a:pt x="353276" y="728363"/>
                  <a:pt x="349544" y="728363"/>
                  <a:pt x="345812" y="729606"/>
                </a:cubicBezTo>
                <a:cubicBezTo>
                  <a:pt x="344568" y="729606"/>
                  <a:pt x="342081" y="729606"/>
                  <a:pt x="339593" y="729606"/>
                </a:cubicBezTo>
                <a:cubicBezTo>
                  <a:pt x="335861" y="729606"/>
                  <a:pt x="333373" y="729606"/>
                  <a:pt x="329641" y="729606"/>
                </a:cubicBezTo>
                <a:cubicBezTo>
                  <a:pt x="328397" y="730848"/>
                  <a:pt x="324666" y="730848"/>
                  <a:pt x="322178" y="730848"/>
                </a:cubicBezTo>
                <a:cubicBezTo>
                  <a:pt x="320934" y="730848"/>
                  <a:pt x="317202" y="730848"/>
                  <a:pt x="314714" y="730848"/>
                </a:cubicBezTo>
                <a:cubicBezTo>
                  <a:pt x="312226" y="730848"/>
                  <a:pt x="309738" y="730848"/>
                  <a:pt x="307251" y="730848"/>
                </a:cubicBezTo>
                <a:cubicBezTo>
                  <a:pt x="304763" y="730848"/>
                  <a:pt x="302275" y="730848"/>
                  <a:pt x="299787" y="732091"/>
                </a:cubicBezTo>
                <a:cubicBezTo>
                  <a:pt x="298543" y="732091"/>
                  <a:pt x="297299" y="732091"/>
                  <a:pt x="296055" y="732091"/>
                </a:cubicBezTo>
                <a:lnTo>
                  <a:pt x="296055" y="758184"/>
                </a:lnTo>
                <a:cubicBezTo>
                  <a:pt x="296055" y="765639"/>
                  <a:pt x="289836" y="773094"/>
                  <a:pt x="281128" y="773094"/>
                </a:cubicBezTo>
                <a:cubicBezTo>
                  <a:pt x="273664" y="773094"/>
                  <a:pt x="267445" y="765639"/>
                  <a:pt x="267445" y="758184"/>
                </a:cubicBezTo>
                <a:lnTo>
                  <a:pt x="267445" y="734576"/>
                </a:lnTo>
                <a:cubicBezTo>
                  <a:pt x="266201" y="734576"/>
                  <a:pt x="266201" y="734576"/>
                  <a:pt x="263713" y="734576"/>
                </a:cubicBezTo>
                <a:cubicBezTo>
                  <a:pt x="262469" y="734576"/>
                  <a:pt x="259981" y="734576"/>
                  <a:pt x="256249" y="734576"/>
                </a:cubicBezTo>
                <a:cubicBezTo>
                  <a:pt x="255006" y="734576"/>
                  <a:pt x="252518" y="735818"/>
                  <a:pt x="251274" y="735818"/>
                </a:cubicBezTo>
                <a:cubicBezTo>
                  <a:pt x="248786" y="735818"/>
                  <a:pt x="246298" y="737061"/>
                  <a:pt x="243810" y="737061"/>
                </a:cubicBezTo>
                <a:cubicBezTo>
                  <a:pt x="242566" y="737061"/>
                  <a:pt x="240078" y="737061"/>
                  <a:pt x="238834" y="737061"/>
                </a:cubicBezTo>
                <a:cubicBezTo>
                  <a:pt x="236347" y="737061"/>
                  <a:pt x="233859" y="737061"/>
                  <a:pt x="231371" y="738303"/>
                </a:cubicBezTo>
                <a:cubicBezTo>
                  <a:pt x="228883" y="738303"/>
                  <a:pt x="227639" y="738303"/>
                  <a:pt x="226395" y="738303"/>
                </a:cubicBezTo>
                <a:cubicBezTo>
                  <a:pt x="223907" y="738303"/>
                  <a:pt x="221419" y="738303"/>
                  <a:pt x="218932" y="739546"/>
                </a:cubicBezTo>
                <a:cubicBezTo>
                  <a:pt x="217688" y="739546"/>
                  <a:pt x="215200" y="739546"/>
                  <a:pt x="213956" y="739546"/>
                </a:cubicBezTo>
                <a:cubicBezTo>
                  <a:pt x="211468" y="739546"/>
                  <a:pt x="208980" y="739546"/>
                  <a:pt x="207736" y="740788"/>
                </a:cubicBezTo>
                <a:cubicBezTo>
                  <a:pt x="206492" y="740788"/>
                  <a:pt x="204004" y="740788"/>
                  <a:pt x="202760" y="742031"/>
                </a:cubicBezTo>
                <a:cubicBezTo>
                  <a:pt x="201517" y="742031"/>
                  <a:pt x="199029" y="742031"/>
                  <a:pt x="196541" y="742031"/>
                </a:cubicBezTo>
                <a:cubicBezTo>
                  <a:pt x="195297" y="742031"/>
                  <a:pt x="192809" y="743273"/>
                  <a:pt x="191565" y="743273"/>
                </a:cubicBezTo>
                <a:cubicBezTo>
                  <a:pt x="190321" y="743273"/>
                  <a:pt x="187833" y="744516"/>
                  <a:pt x="185345" y="744516"/>
                </a:cubicBezTo>
                <a:cubicBezTo>
                  <a:pt x="185345" y="744516"/>
                  <a:pt x="184102" y="744516"/>
                  <a:pt x="181614" y="744516"/>
                </a:cubicBezTo>
                <a:cubicBezTo>
                  <a:pt x="179126" y="744516"/>
                  <a:pt x="177882" y="745758"/>
                  <a:pt x="176638" y="745758"/>
                </a:cubicBezTo>
                <a:cubicBezTo>
                  <a:pt x="175394" y="745758"/>
                  <a:pt x="172906" y="745758"/>
                  <a:pt x="171662" y="745758"/>
                </a:cubicBezTo>
                <a:cubicBezTo>
                  <a:pt x="170418" y="747001"/>
                  <a:pt x="167930" y="747001"/>
                  <a:pt x="166687" y="748243"/>
                </a:cubicBezTo>
                <a:cubicBezTo>
                  <a:pt x="165443" y="748243"/>
                  <a:pt x="164199" y="748243"/>
                  <a:pt x="162955" y="748243"/>
                </a:cubicBezTo>
                <a:cubicBezTo>
                  <a:pt x="161711" y="748243"/>
                  <a:pt x="160467" y="749486"/>
                  <a:pt x="157979" y="749486"/>
                </a:cubicBezTo>
                <a:cubicBezTo>
                  <a:pt x="156735" y="749486"/>
                  <a:pt x="155491" y="750729"/>
                  <a:pt x="154247" y="750729"/>
                </a:cubicBezTo>
                <a:cubicBezTo>
                  <a:pt x="153003" y="750729"/>
                  <a:pt x="151759" y="750729"/>
                  <a:pt x="150515" y="750729"/>
                </a:cubicBezTo>
                <a:cubicBezTo>
                  <a:pt x="149271" y="751971"/>
                  <a:pt x="148028" y="751971"/>
                  <a:pt x="146784" y="751971"/>
                </a:cubicBezTo>
                <a:cubicBezTo>
                  <a:pt x="144296" y="751971"/>
                  <a:pt x="143052" y="751971"/>
                  <a:pt x="143052" y="753214"/>
                </a:cubicBezTo>
                <a:cubicBezTo>
                  <a:pt x="140564" y="753214"/>
                  <a:pt x="140564" y="754456"/>
                  <a:pt x="138076" y="754456"/>
                </a:cubicBezTo>
                <a:cubicBezTo>
                  <a:pt x="138076" y="754456"/>
                  <a:pt x="136832" y="754456"/>
                  <a:pt x="134344" y="754456"/>
                </a:cubicBezTo>
                <a:cubicBezTo>
                  <a:pt x="134344" y="755699"/>
                  <a:pt x="133100" y="755699"/>
                  <a:pt x="131856" y="755699"/>
                </a:cubicBezTo>
                <a:cubicBezTo>
                  <a:pt x="130613" y="755699"/>
                  <a:pt x="129369" y="755699"/>
                  <a:pt x="128125" y="756941"/>
                </a:cubicBezTo>
                <a:cubicBezTo>
                  <a:pt x="126881" y="756941"/>
                  <a:pt x="126881" y="756941"/>
                  <a:pt x="125637" y="758184"/>
                </a:cubicBezTo>
                <a:cubicBezTo>
                  <a:pt x="124393" y="758184"/>
                  <a:pt x="123149" y="758184"/>
                  <a:pt x="123149" y="758184"/>
                </a:cubicBezTo>
                <a:cubicBezTo>
                  <a:pt x="120661" y="758184"/>
                  <a:pt x="120661" y="759426"/>
                  <a:pt x="119417" y="759426"/>
                </a:cubicBezTo>
                <a:cubicBezTo>
                  <a:pt x="119417" y="759426"/>
                  <a:pt x="118173" y="759426"/>
                  <a:pt x="116929" y="760669"/>
                </a:cubicBezTo>
                <a:cubicBezTo>
                  <a:pt x="115685" y="760669"/>
                  <a:pt x="114441" y="760669"/>
                  <a:pt x="114441" y="761911"/>
                </a:cubicBezTo>
                <a:cubicBezTo>
                  <a:pt x="113198" y="761911"/>
                  <a:pt x="113198" y="761911"/>
                  <a:pt x="111954" y="761911"/>
                </a:cubicBezTo>
                <a:cubicBezTo>
                  <a:pt x="111954" y="761911"/>
                  <a:pt x="110710" y="763154"/>
                  <a:pt x="109466" y="763154"/>
                </a:cubicBezTo>
                <a:cubicBezTo>
                  <a:pt x="108222" y="763154"/>
                  <a:pt x="108222" y="764396"/>
                  <a:pt x="106978" y="764396"/>
                </a:cubicBezTo>
                <a:cubicBezTo>
                  <a:pt x="106978" y="764396"/>
                  <a:pt x="106978" y="764396"/>
                  <a:pt x="105734" y="764396"/>
                </a:cubicBezTo>
                <a:cubicBezTo>
                  <a:pt x="105734" y="765639"/>
                  <a:pt x="104490" y="765639"/>
                  <a:pt x="103246" y="765639"/>
                </a:cubicBezTo>
                <a:cubicBezTo>
                  <a:pt x="103246" y="765639"/>
                  <a:pt x="103246" y="765639"/>
                  <a:pt x="102002" y="766881"/>
                </a:cubicBezTo>
                <a:cubicBezTo>
                  <a:pt x="102002" y="766881"/>
                  <a:pt x="100758" y="766881"/>
                  <a:pt x="100758" y="768124"/>
                </a:cubicBezTo>
                <a:lnTo>
                  <a:pt x="99514" y="768124"/>
                </a:lnTo>
                <a:cubicBezTo>
                  <a:pt x="99514" y="768124"/>
                  <a:pt x="99514" y="769366"/>
                  <a:pt x="98270" y="769366"/>
                </a:cubicBezTo>
                <a:cubicBezTo>
                  <a:pt x="97026" y="769366"/>
                  <a:pt x="97026" y="770609"/>
                  <a:pt x="95783" y="770609"/>
                </a:cubicBezTo>
                <a:lnTo>
                  <a:pt x="95783" y="771851"/>
                </a:lnTo>
                <a:cubicBezTo>
                  <a:pt x="108222" y="788004"/>
                  <a:pt x="221419" y="815340"/>
                  <a:pt x="415472" y="815340"/>
                </a:cubicBezTo>
                <a:cubicBezTo>
                  <a:pt x="609526" y="815340"/>
                  <a:pt x="722723" y="788004"/>
                  <a:pt x="736407" y="771851"/>
                </a:cubicBezTo>
                <a:cubicBezTo>
                  <a:pt x="736407" y="771851"/>
                  <a:pt x="736407" y="771851"/>
                  <a:pt x="735163" y="770609"/>
                </a:cubicBezTo>
                <a:lnTo>
                  <a:pt x="733919" y="769366"/>
                </a:lnTo>
                <a:cubicBezTo>
                  <a:pt x="732675" y="769366"/>
                  <a:pt x="732675" y="768124"/>
                  <a:pt x="732675" y="768124"/>
                </a:cubicBezTo>
                <a:cubicBezTo>
                  <a:pt x="731431" y="768124"/>
                  <a:pt x="731431" y="768124"/>
                  <a:pt x="730187" y="768124"/>
                </a:cubicBezTo>
                <a:cubicBezTo>
                  <a:pt x="730187" y="766881"/>
                  <a:pt x="730187" y="766881"/>
                  <a:pt x="728943" y="766881"/>
                </a:cubicBezTo>
                <a:cubicBezTo>
                  <a:pt x="728943" y="765639"/>
                  <a:pt x="727699" y="765639"/>
                  <a:pt x="727699" y="765639"/>
                </a:cubicBezTo>
                <a:cubicBezTo>
                  <a:pt x="726455" y="765639"/>
                  <a:pt x="726455" y="765639"/>
                  <a:pt x="726455" y="764396"/>
                </a:cubicBezTo>
                <a:cubicBezTo>
                  <a:pt x="725211" y="764396"/>
                  <a:pt x="723967" y="764396"/>
                  <a:pt x="723967" y="764396"/>
                </a:cubicBezTo>
                <a:cubicBezTo>
                  <a:pt x="722723" y="764396"/>
                  <a:pt x="721479" y="763154"/>
                  <a:pt x="721479" y="763154"/>
                </a:cubicBezTo>
                <a:cubicBezTo>
                  <a:pt x="720235" y="763154"/>
                  <a:pt x="720235" y="761911"/>
                  <a:pt x="720235" y="761911"/>
                </a:cubicBezTo>
                <a:cubicBezTo>
                  <a:pt x="718992" y="761911"/>
                  <a:pt x="717748" y="761911"/>
                  <a:pt x="716504" y="761911"/>
                </a:cubicBezTo>
                <a:cubicBezTo>
                  <a:pt x="716504" y="760669"/>
                  <a:pt x="715260" y="760669"/>
                  <a:pt x="714016" y="760669"/>
                </a:cubicBezTo>
                <a:cubicBezTo>
                  <a:pt x="714016" y="759426"/>
                  <a:pt x="712772" y="759426"/>
                  <a:pt x="711528" y="759426"/>
                </a:cubicBezTo>
                <a:cubicBezTo>
                  <a:pt x="710284" y="759426"/>
                  <a:pt x="710284" y="758184"/>
                  <a:pt x="709040" y="758184"/>
                </a:cubicBezTo>
                <a:cubicBezTo>
                  <a:pt x="707796" y="758184"/>
                  <a:pt x="706552" y="758184"/>
                  <a:pt x="706552" y="758184"/>
                </a:cubicBezTo>
                <a:cubicBezTo>
                  <a:pt x="705308" y="756941"/>
                  <a:pt x="704064" y="756941"/>
                  <a:pt x="702820" y="756941"/>
                </a:cubicBezTo>
                <a:cubicBezTo>
                  <a:pt x="702820" y="755699"/>
                  <a:pt x="700333" y="755699"/>
                  <a:pt x="699089" y="755699"/>
                </a:cubicBezTo>
                <a:cubicBezTo>
                  <a:pt x="699089" y="755699"/>
                  <a:pt x="697845" y="755699"/>
                  <a:pt x="696601" y="754456"/>
                </a:cubicBezTo>
                <a:cubicBezTo>
                  <a:pt x="695357" y="754456"/>
                  <a:pt x="694113" y="754456"/>
                  <a:pt x="692869" y="754456"/>
                </a:cubicBezTo>
                <a:cubicBezTo>
                  <a:pt x="691625" y="754456"/>
                  <a:pt x="691625" y="753214"/>
                  <a:pt x="689137" y="753214"/>
                </a:cubicBezTo>
                <a:cubicBezTo>
                  <a:pt x="687893" y="751971"/>
                  <a:pt x="686649" y="751971"/>
                  <a:pt x="685405" y="751971"/>
                </a:cubicBezTo>
                <a:cubicBezTo>
                  <a:pt x="684162" y="751971"/>
                  <a:pt x="684162" y="751971"/>
                  <a:pt x="681674" y="750729"/>
                </a:cubicBezTo>
                <a:cubicBezTo>
                  <a:pt x="680430" y="750729"/>
                  <a:pt x="679186" y="750729"/>
                  <a:pt x="677942" y="750729"/>
                </a:cubicBezTo>
                <a:cubicBezTo>
                  <a:pt x="675454" y="750729"/>
                  <a:pt x="675454" y="749486"/>
                  <a:pt x="672966" y="749486"/>
                </a:cubicBezTo>
                <a:cubicBezTo>
                  <a:pt x="671722" y="749486"/>
                  <a:pt x="670478" y="748243"/>
                  <a:pt x="669234" y="748243"/>
                </a:cubicBezTo>
                <a:cubicBezTo>
                  <a:pt x="666747" y="748243"/>
                  <a:pt x="665503" y="748243"/>
                  <a:pt x="665503" y="748243"/>
                </a:cubicBezTo>
                <a:cubicBezTo>
                  <a:pt x="663015" y="747001"/>
                  <a:pt x="661771" y="747001"/>
                  <a:pt x="659283" y="745758"/>
                </a:cubicBezTo>
                <a:cubicBezTo>
                  <a:pt x="658039" y="745758"/>
                  <a:pt x="656795" y="745758"/>
                  <a:pt x="655551" y="745758"/>
                </a:cubicBezTo>
                <a:cubicBezTo>
                  <a:pt x="654307" y="745758"/>
                  <a:pt x="651819" y="744516"/>
                  <a:pt x="649331" y="744516"/>
                </a:cubicBezTo>
                <a:cubicBezTo>
                  <a:pt x="648088" y="744516"/>
                  <a:pt x="646844" y="744516"/>
                  <a:pt x="645600" y="744516"/>
                </a:cubicBezTo>
                <a:cubicBezTo>
                  <a:pt x="643112" y="744516"/>
                  <a:pt x="641868" y="743273"/>
                  <a:pt x="639380" y="743273"/>
                </a:cubicBezTo>
                <a:cubicBezTo>
                  <a:pt x="638136" y="743273"/>
                  <a:pt x="635648" y="742031"/>
                  <a:pt x="634404" y="742031"/>
                </a:cubicBezTo>
                <a:cubicBezTo>
                  <a:pt x="633160" y="742031"/>
                  <a:pt x="630673" y="742031"/>
                  <a:pt x="628185" y="742031"/>
                </a:cubicBezTo>
                <a:cubicBezTo>
                  <a:pt x="626941" y="740788"/>
                  <a:pt x="625697" y="740788"/>
                  <a:pt x="624453" y="740788"/>
                </a:cubicBezTo>
                <a:cubicBezTo>
                  <a:pt x="621965" y="739546"/>
                  <a:pt x="619477" y="739546"/>
                  <a:pt x="618233" y="739546"/>
                </a:cubicBezTo>
                <a:cubicBezTo>
                  <a:pt x="615745" y="739546"/>
                  <a:pt x="614501" y="739546"/>
                  <a:pt x="613258" y="739546"/>
                </a:cubicBezTo>
                <a:cubicBezTo>
                  <a:pt x="610770" y="738303"/>
                  <a:pt x="608282" y="738303"/>
                  <a:pt x="605794" y="738303"/>
                </a:cubicBezTo>
                <a:cubicBezTo>
                  <a:pt x="604550" y="738303"/>
                  <a:pt x="602062" y="738303"/>
                  <a:pt x="600818" y="738303"/>
                </a:cubicBezTo>
                <a:cubicBezTo>
                  <a:pt x="598330" y="737061"/>
                  <a:pt x="595843" y="737061"/>
                  <a:pt x="593355" y="737061"/>
                </a:cubicBezTo>
                <a:cubicBezTo>
                  <a:pt x="590867" y="737061"/>
                  <a:pt x="589623" y="737061"/>
                  <a:pt x="587135" y="737061"/>
                </a:cubicBezTo>
                <a:cubicBezTo>
                  <a:pt x="584647" y="737061"/>
                  <a:pt x="583403" y="735818"/>
                  <a:pt x="580915" y="735818"/>
                </a:cubicBezTo>
                <a:cubicBezTo>
                  <a:pt x="578427" y="735818"/>
                  <a:pt x="577184" y="734576"/>
                  <a:pt x="574696" y="734576"/>
                </a:cubicBezTo>
                <a:cubicBezTo>
                  <a:pt x="572208" y="734576"/>
                  <a:pt x="569720" y="734576"/>
                  <a:pt x="567232" y="734576"/>
                </a:cubicBezTo>
                <a:cubicBezTo>
                  <a:pt x="564744" y="734576"/>
                  <a:pt x="563500" y="734576"/>
                  <a:pt x="561012" y="734576"/>
                </a:cubicBezTo>
                <a:cubicBezTo>
                  <a:pt x="558525" y="733333"/>
                  <a:pt x="556037" y="733333"/>
                  <a:pt x="553549" y="733333"/>
                </a:cubicBezTo>
                <a:cubicBezTo>
                  <a:pt x="551061" y="732091"/>
                  <a:pt x="548573" y="732091"/>
                  <a:pt x="547329" y="732091"/>
                </a:cubicBezTo>
                <a:cubicBezTo>
                  <a:pt x="543597" y="732091"/>
                  <a:pt x="542354" y="732091"/>
                  <a:pt x="538622" y="732091"/>
                </a:cubicBezTo>
                <a:cubicBezTo>
                  <a:pt x="536134" y="732091"/>
                  <a:pt x="534890" y="732091"/>
                  <a:pt x="532402" y="732091"/>
                </a:cubicBezTo>
                <a:cubicBezTo>
                  <a:pt x="529914" y="730848"/>
                  <a:pt x="527426" y="730848"/>
                  <a:pt x="523695" y="730848"/>
                </a:cubicBezTo>
                <a:cubicBezTo>
                  <a:pt x="521207" y="730848"/>
                  <a:pt x="518719" y="730848"/>
                  <a:pt x="516231" y="730848"/>
                </a:cubicBezTo>
                <a:cubicBezTo>
                  <a:pt x="514987" y="730848"/>
                  <a:pt x="511255" y="730848"/>
                  <a:pt x="508767" y="730848"/>
                </a:cubicBezTo>
                <a:cubicBezTo>
                  <a:pt x="506280" y="730848"/>
                  <a:pt x="503792" y="730848"/>
                  <a:pt x="501304" y="729606"/>
                </a:cubicBezTo>
                <a:cubicBezTo>
                  <a:pt x="498816" y="729606"/>
                  <a:pt x="495084" y="729606"/>
                  <a:pt x="492596" y="729606"/>
                </a:cubicBezTo>
                <a:cubicBezTo>
                  <a:pt x="490108" y="729606"/>
                  <a:pt x="487621" y="729606"/>
                  <a:pt x="485133" y="729606"/>
                </a:cubicBezTo>
                <a:cubicBezTo>
                  <a:pt x="481401" y="728363"/>
                  <a:pt x="478913" y="728363"/>
                  <a:pt x="475181" y="728363"/>
                </a:cubicBezTo>
                <a:cubicBezTo>
                  <a:pt x="472693" y="728363"/>
                  <a:pt x="471449" y="728363"/>
                  <a:pt x="468961" y="728363"/>
                </a:cubicBezTo>
                <a:cubicBezTo>
                  <a:pt x="465230" y="728363"/>
                  <a:pt x="462742" y="728363"/>
                  <a:pt x="457766" y="728363"/>
                </a:cubicBezTo>
                <a:cubicBezTo>
                  <a:pt x="456522" y="728363"/>
                  <a:pt x="454034" y="728363"/>
                  <a:pt x="451546" y="728363"/>
                </a:cubicBezTo>
                <a:cubicBezTo>
                  <a:pt x="447815" y="728363"/>
                  <a:pt x="442839" y="728363"/>
                  <a:pt x="439107" y="728363"/>
                </a:cubicBezTo>
                <a:cubicBezTo>
                  <a:pt x="437863" y="728363"/>
                  <a:pt x="435375" y="728363"/>
                  <a:pt x="434131" y="728363"/>
                </a:cubicBezTo>
                <a:cubicBezTo>
                  <a:pt x="427912" y="728363"/>
                  <a:pt x="421692" y="728363"/>
                  <a:pt x="415472" y="728363"/>
                </a:cubicBezTo>
                <a:cubicBezTo>
                  <a:pt x="409253" y="728363"/>
                  <a:pt x="403033" y="728363"/>
                  <a:pt x="398057" y="728363"/>
                </a:cubicBezTo>
                <a:cubicBezTo>
                  <a:pt x="395570" y="728363"/>
                  <a:pt x="394326" y="728363"/>
                  <a:pt x="393082" y="728363"/>
                </a:cubicBezTo>
                <a:cubicBezTo>
                  <a:pt x="388106" y="728363"/>
                  <a:pt x="384374" y="728363"/>
                  <a:pt x="379398" y="728363"/>
                </a:cubicBezTo>
                <a:cubicBezTo>
                  <a:pt x="378155" y="728363"/>
                  <a:pt x="375667" y="728363"/>
                  <a:pt x="373179" y="728363"/>
                </a:cubicBezTo>
                <a:cubicBezTo>
                  <a:pt x="369447" y="728363"/>
                  <a:pt x="365715" y="728363"/>
                  <a:pt x="363227" y="728363"/>
                </a:cubicBezTo>
                <a:cubicBezTo>
                  <a:pt x="360740" y="728363"/>
                  <a:pt x="358252" y="728363"/>
                  <a:pt x="355764" y="728363"/>
                </a:cubicBezTo>
                <a:close/>
                <a:moveTo>
                  <a:pt x="669234" y="566835"/>
                </a:moveTo>
                <a:cubicBezTo>
                  <a:pt x="676698" y="566835"/>
                  <a:pt x="682918" y="573048"/>
                  <a:pt x="682918" y="581746"/>
                </a:cubicBezTo>
                <a:lnTo>
                  <a:pt x="682918" y="705998"/>
                </a:lnTo>
                <a:cubicBezTo>
                  <a:pt x="682918" y="713453"/>
                  <a:pt x="676698" y="719665"/>
                  <a:pt x="669234" y="720908"/>
                </a:cubicBezTo>
                <a:lnTo>
                  <a:pt x="670478" y="720908"/>
                </a:lnTo>
                <a:cubicBezTo>
                  <a:pt x="672966" y="720908"/>
                  <a:pt x="675454" y="720908"/>
                  <a:pt x="677942" y="722151"/>
                </a:cubicBezTo>
                <a:cubicBezTo>
                  <a:pt x="679186" y="722151"/>
                  <a:pt x="681674" y="723393"/>
                  <a:pt x="685405" y="723393"/>
                </a:cubicBezTo>
                <a:cubicBezTo>
                  <a:pt x="686649" y="723393"/>
                  <a:pt x="689137" y="724636"/>
                  <a:pt x="691625" y="724636"/>
                </a:cubicBezTo>
                <a:cubicBezTo>
                  <a:pt x="692869" y="725878"/>
                  <a:pt x="695357" y="725878"/>
                  <a:pt x="697845" y="725878"/>
                </a:cubicBezTo>
                <a:cubicBezTo>
                  <a:pt x="700333" y="727121"/>
                  <a:pt x="701577" y="727121"/>
                  <a:pt x="704064" y="728363"/>
                </a:cubicBezTo>
                <a:cubicBezTo>
                  <a:pt x="706552" y="728363"/>
                  <a:pt x="707796" y="729606"/>
                  <a:pt x="710284" y="730848"/>
                </a:cubicBezTo>
                <a:cubicBezTo>
                  <a:pt x="712772" y="730848"/>
                  <a:pt x="714016" y="730848"/>
                  <a:pt x="715260" y="732091"/>
                </a:cubicBezTo>
                <a:cubicBezTo>
                  <a:pt x="717748" y="732091"/>
                  <a:pt x="720235" y="733333"/>
                  <a:pt x="721479" y="734576"/>
                </a:cubicBezTo>
                <a:cubicBezTo>
                  <a:pt x="723967" y="734576"/>
                  <a:pt x="725211" y="734576"/>
                  <a:pt x="726455" y="735818"/>
                </a:cubicBezTo>
                <a:cubicBezTo>
                  <a:pt x="727699" y="737061"/>
                  <a:pt x="730187" y="737061"/>
                  <a:pt x="732675" y="738303"/>
                </a:cubicBezTo>
                <a:cubicBezTo>
                  <a:pt x="733919" y="738303"/>
                  <a:pt x="735163" y="739546"/>
                  <a:pt x="736407" y="739546"/>
                </a:cubicBezTo>
                <a:cubicBezTo>
                  <a:pt x="737650" y="740788"/>
                  <a:pt x="740138" y="742031"/>
                  <a:pt x="741382" y="742031"/>
                </a:cubicBezTo>
                <a:cubicBezTo>
                  <a:pt x="742626" y="743273"/>
                  <a:pt x="743870" y="744516"/>
                  <a:pt x="745114" y="744516"/>
                </a:cubicBezTo>
                <a:cubicBezTo>
                  <a:pt x="746358" y="745758"/>
                  <a:pt x="747602" y="745758"/>
                  <a:pt x="748846" y="748243"/>
                </a:cubicBezTo>
                <a:cubicBezTo>
                  <a:pt x="750090" y="748243"/>
                  <a:pt x="751334" y="749486"/>
                  <a:pt x="751334" y="750729"/>
                </a:cubicBezTo>
                <a:cubicBezTo>
                  <a:pt x="753822" y="750729"/>
                  <a:pt x="753822" y="751971"/>
                  <a:pt x="755066" y="751971"/>
                </a:cubicBezTo>
                <a:cubicBezTo>
                  <a:pt x="756309" y="753214"/>
                  <a:pt x="757553" y="754456"/>
                  <a:pt x="757553" y="755699"/>
                </a:cubicBezTo>
                <a:cubicBezTo>
                  <a:pt x="758797" y="755699"/>
                  <a:pt x="758797" y="756941"/>
                  <a:pt x="760041" y="758184"/>
                </a:cubicBezTo>
                <a:cubicBezTo>
                  <a:pt x="761285" y="759426"/>
                  <a:pt x="761285" y="759426"/>
                  <a:pt x="761285" y="760669"/>
                </a:cubicBezTo>
                <a:cubicBezTo>
                  <a:pt x="762529" y="761911"/>
                  <a:pt x="762529" y="763154"/>
                  <a:pt x="763773" y="764396"/>
                </a:cubicBezTo>
                <a:cubicBezTo>
                  <a:pt x="763773" y="765639"/>
                  <a:pt x="763773" y="765639"/>
                  <a:pt x="763773" y="766881"/>
                </a:cubicBezTo>
                <a:cubicBezTo>
                  <a:pt x="763773" y="768124"/>
                  <a:pt x="765017" y="768124"/>
                  <a:pt x="765017" y="769366"/>
                </a:cubicBezTo>
                <a:cubicBezTo>
                  <a:pt x="832189" y="952017"/>
                  <a:pt x="832189" y="953259"/>
                  <a:pt x="832189" y="956987"/>
                </a:cubicBezTo>
                <a:cubicBezTo>
                  <a:pt x="832189" y="1038993"/>
                  <a:pt x="432887" y="1040236"/>
                  <a:pt x="415472" y="1040236"/>
                </a:cubicBezTo>
                <a:cubicBezTo>
                  <a:pt x="399301" y="1040236"/>
                  <a:pt x="0" y="1038993"/>
                  <a:pt x="0" y="956987"/>
                </a:cubicBezTo>
                <a:cubicBezTo>
                  <a:pt x="0" y="953259"/>
                  <a:pt x="0" y="952017"/>
                  <a:pt x="67172" y="769366"/>
                </a:cubicBezTo>
                <a:cubicBezTo>
                  <a:pt x="67172" y="768124"/>
                  <a:pt x="67172" y="768124"/>
                  <a:pt x="67172" y="766881"/>
                </a:cubicBezTo>
                <a:cubicBezTo>
                  <a:pt x="68416" y="765639"/>
                  <a:pt x="68416" y="765639"/>
                  <a:pt x="68416" y="764396"/>
                </a:cubicBezTo>
                <a:cubicBezTo>
                  <a:pt x="68416" y="763154"/>
                  <a:pt x="69660" y="761911"/>
                  <a:pt x="70904" y="760669"/>
                </a:cubicBezTo>
                <a:cubicBezTo>
                  <a:pt x="70904" y="759426"/>
                  <a:pt x="70904" y="759426"/>
                  <a:pt x="72148" y="758184"/>
                </a:cubicBezTo>
                <a:cubicBezTo>
                  <a:pt x="72148" y="756941"/>
                  <a:pt x="73392" y="755699"/>
                  <a:pt x="73392" y="755699"/>
                </a:cubicBezTo>
                <a:cubicBezTo>
                  <a:pt x="74636" y="754456"/>
                  <a:pt x="75880" y="753214"/>
                  <a:pt x="75880" y="751971"/>
                </a:cubicBezTo>
                <a:cubicBezTo>
                  <a:pt x="77124" y="751971"/>
                  <a:pt x="78368" y="750729"/>
                  <a:pt x="79611" y="750729"/>
                </a:cubicBezTo>
                <a:cubicBezTo>
                  <a:pt x="80855" y="749486"/>
                  <a:pt x="82099" y="748243"/>
                  <a:pt x="83343" y="748243"/>
                </a:cubicBezTo>
                <a:cubicBezTo>
                  <a:pt x="84587" y="745758"/>
                  <a:pt x="85831" y="745758"/>
                  <a:pt x="87075" y="744516"/>
                </a:cubicBezTo>
                <a:cubicBezTo>
                  <a:pt x="87075" y="744516"/>
                  <a:pt x="89563" y="743273"/>
                  <a:pt x="90807" y="742031"/>
                </a:cubicBezTo>
                <a:cubicBezTo>
                  <a:pt x="92051" y="742031"/>
                  <a:pt x="93295" y="740788"/>
                  <a:pt x="95783" y="739546"/>
                </a:cubicBezTo>
                <a:cubicBezTo>
                  <a:pt x="97026" y="739546"/>
                  <a:pt x="98270" y="738303"/>
                  <a:pt x="99514" y="738303"/>
                </a:cubicBezTo>
                <a:cubicBezTo>
                  <a:pt x="100758" y="737061"/>
                  <a:pt x="103246" y="737061"/>
                  <a:pt x="105734" y="735818"/>
                </a:cubicBezTo>
                <a:cubicBezTo>
                  <a:pt x="106978" y="734576"/>
                  <a:pt x="108222" y="734576"/>
                  <a:pt x="109466" y="734576"/>
                </a:cubicBezTo>
                <a:cubicBezTo>
                  <a:pt x="111954" y="733333"/>
                  <a:pt x="114441" y="732091"/>
                  <a:pt x="115685" y="732091"/>
                </a:cubicBezTo>
                <a:cubicBezTo>
                  <a:pt x="118173" y="730848"/>
                  <a:pt x="119417" y="730848"/>
                  <a:pt x="120661" y="730848"/>
                </a:cubicBezTo>
                <a:cubicBezTo>
                  <a:pt x="123149" y="729606"/>
                  <a:pt x="125637" y="728363"/>
                  <a:pt x="128125" y="728363"/>
                </a:cubicBezTo>
                <a:cubicBezTo>
                  <a:pt x="129369" y="727121"/>
                  <a:pt x="131856" y="727121"/>
                  <a:pt x="134344" y="725878"/>
                </a:cubicBezTo>
                <a:cubicBezTo>
                  <a:pt x="136832" y="725878"/>
                  <a:pt x="138076" y="725878"/>
                  <a:pt x="140564" y="724636"/>
                </a:cubicBezTo>
                <a:cubicBezTo>
                  <a:pt x="143052" y="724636"/>
                  <a:pt x="144296" y="723393"/>
                  <a:pt x="146784" y="723393"/>
                </a:cubicBezTo>
                <a:cubicBezTo>
                  <a:pt x="149271" y="723393"/>
                  <a:pt x="151759" y="722151"/>
                  <a:pt x="154247" y="722151"/>
                </a:cubicBezTo>
                <a:cubicBezTo>
                  <a:pt x="156735" y="720908"/>
                  <a:pt x="159223" y="720908"/>
                  <a:pt x="160467" y="720908"/>
                </a:cubicBezTo>
                <a:cubicBezTo>
                  <a:pt x="164199" y="719665"/>
                  <a:pt x="165443" y="719665"/>
                  <a:pt x="169174" y="718423"/>
                </a:cubicBezTo>
                <a:cubicBezTo>
                  <a:pt x="171662" y="718423"/>
                  <a:pt x="172906" y="718423"/>
                  <a:pt x="176638" y="717180"/>
                </a:cubicBezTo>
                <a:cubicBezTo>
                  <a:pt x="177882" y="717180"/>
                  <a:pt x="181614" y="717180"/>
                  <a:pt x="184102" y="717180"/>
                </a:cubicBezTo>
                <a:cubicBezTo>
                  <a:pt x="185345" y="715938"/>
                  <a:pt x="187833" y="715938"/>
                  <a:pt x="190321" y="715938"/>
                </a:cubicBezTo>
                <a:cubicBezTo>
                  <a:pt x="192809" y="715938"/>
                  <a:pt x="196541" y="714695"/>
                  <a:pt x="199029" y="713453"/>
                </a:cubicBezTo>
                <a:cubicBezTo>
                  <a:pt x="201517" y="713453"/>
                  <a:pt x="204004" y="713453"/>
                  <a:pt x="206492" y="712210"/>
                </a:cubicBezTo>
                <a:cubicBezTo>
                  <a:pt x="208980" y="712210"/>
                  <a:pt x="211468" y="712210"/>
                  <a:pt x="215200" y="712210"/>
                </a:cubicBezTo>
                <a:cubicBezTo>
                  <a:pt x="216444" y="710968"/>
                  <a:pt x="218932" y="710968"/>
                  <a:pt x="221419" y="710968"/>
                </a:cubicBezTo>
                <a:cubicBezTo>
                  <a:pt x="225151" y="710968"/>
                  <a:pt x="227639" y="710968"/>
                  <a:pt x="230127" y="709725"/>
                </a:cubicBezTo>
                <a:cubicBezTo>
                  <a:pt x="232615" y="709725"/>
                  <a:pt x="235103" y="709725"/>
                  <a:pt x="237591" y="709725"/>
                </a:cubicBezTo>
                <a:cubicBezTo>
                  <a:pt x="241322" y="709725"/>
                  <a:pt x="243810" y="708483"/>
                  <a:pt x="246298" y="708483"/>
                </a:cubicBezTo>
                <a:cubicBezTo>
                  <a:pt x="248786" y="708483"/>
                  <a:pt x="251274" y="707240"/>
                  <a:pt x="253762" y="707240"/>
                </a:cubicBezTo>
                <a:cubicBezTo>
                  <a:pt x="256249" y="707240"/>
                  <a:pt x="259981" y="707240"/>
                  <a:pt x="262469" y="707240"/>
                </a:cubicBezTo>
                <a:cubicBezTo>
                  <a:pt x="263713" y="707240"/>
                  <a:pt x="266201" y="707240"/>
                  <a:pt x="267445" y="707240"/>
                </a:cubicBezTo>
                <a:lnTo>
                  <a:pt x="267445" y="655054"/>
                </a:lnTo>
                <a:cubicBezTo>
                  <a:pt x="267445" y="647599"/>
                  <a:pt x="273664" y="641387"/>
                  <a:pt x="281128" y="641387"/>
                </a:cubicBezTo>
                <a:cubicBezTo>
                  <a:pt x="289836" y="641387"/>
                  <a:pt x="296055" y="647599"/>
                  <a:pt x="296055" y="655054"/>
                </a:cubicBezTo>
                <a:lnTo>
                  <a:pt x="296055" y="704755"/>
                </a:lnTo>
                <a:cubicBezTo>
                  <a:pt x="297299" y="704755"/>
                  <a:pt x="299787" y="704755"/>
                  <a:pt x="301031" y="703513"/>
                </a:cubicBezTo>
                <a:cubicBezTo>
                  <a:pt x="303519" y="703513"/>
                  <a:pt x="306007" y="703513"/>
                  <a:pt x="308494" y="703513"/>
                </a:cubicBezTo>
                <a:cubicBezTo>
                  <a:pt x="310982" y="703513"/>
                  <a:pt x="313470" y="703513"/>
                  <a:pt x="314714" y="703513"/>
                </a:cubicBezTo>
                <a:cubicBezTo>
                  <a:pt x="318446" y="703513"/>
                  <a:pt x="320934" y="703513"/>
                  <a:pt x="323422" y="703513"/>
                </a:cubicBezTo>
                <a:cubicBezTo>
                  <a:pt x="325910" y="703513"/>
                  <a:pt x="327153" y="702270"/>
                  <a:pt x="329641" y="702270"/>
                </a:cubicBezTo>
                <a:cubicBezTo>
                  <a:pt x="332129" y="702270"/>
                  <a:pt x="334617" y="702270"/>
                  <a:pt x="338349" y="702270"/>
                </a:cubicBezTo>
                <a:cubicBezTo>
                  <a:pt x="339593" y="702270"/>
                  <a:pt x="340837" y="702270"/>
                  <a:pt x="343325" y="702270"/>
                </a:cubicBezTo>
                <a:cubicBezTo>
                  <a:pt x="345812" y="702270"/>
                  <a:pt x="348300" y="702270"/>
                  <a:pt x="350788" y="702270"/>
                </a:cubicBezTo>
                <a:cubicBezTo>
                  <a:pt x="352032" y="702270"/>
                  <a:pt x="354520" y="702270"/>
                  <a:pt x="355764" y="702270"/>
                </a:cubicBezTo>
                <a:cubicBezTo>
                  <a:pt x="358252" y="702270"/>
                  <a:pt x="360740" y="702270"/>
                  <a:pt x="363227" y="702270"/>
                </a:cubicBezTo>
                <a:cubicBezTo>
                  <a:pt x="364471" y="701028"/>
                  <a:pt x="365715" y="701028"/>
                  <a:pt x="368203" y="701028"/>
                </a:cubicBezTo>
                <a:cubicBezTo>
                  <a:pt x="369447" y="701028"/>
                  <a:pt x="371935" y="701028"/>
                  <a:pt x="374423" y="701028"/>
                </a:cubicBezTo>
                <a:cubicBezTo>
                  <a:pt x="375667" y="701028"/>
                  <a:pt x="378155" y="701028"/>
                  <a:pt x="379398" y="701028"/>
                </a:cubicBezTo>
                <a:cubicBezTo>
                  <a:pt x="381886" y="701028"/>
                  <a:pt x="383130" y="701028"/>
                  <a:pt x="385618" y="701028"/>
                </a:cubicBezTo>
                <a:cubicBezTo>
                  <a:pt x="385618" y="701028"/>
                  <a:pt x="386862" y="701028"/>
                  <a:pt x="388106" y="701028"/>
                </a:cubicBezTo>
                <a:cubicBezTo>
                  <a:pt x="390594" y="701028"/>
                  <a:pt x="391838" y="701028"/>
                  <a:pt x="393082" y="701028"/>
                </a:cubicBezTo>
                <a:cubicBezTo>
                  <a:pt x="394326" y="701028"/>
                  <a:pt x="395570" y="699785"/>
                  <a:pt x="398057" y="699785"/>
                </a:cubicBezTo>
                <a:cubicBezTo>
                  <a:pt x="399301" y="699785"/>
                  <a:pt x="400545" y="699785"/>
                  <a:pt x="403033" y="699785"/>
                </a:cubicBezTo>
                <a:cubicBezTo>
                  <a:pt x="403033" y="699785"/>
                  <a:pt x="403033" y="699785"/>
                  <a:pt x="404277" y="699785"/>
                </a:cubicBezTo>
                <a:cubicBezTo>
                  <a:pt x="405521" y="699785"/>
                  <a:pt x="406765" y="699785"/>
                  <a:pt x="408009" y="699785"/>
                </a:cubicBezTo>
                <a:lnTo>
                  <a:pt x="409253" y="699785"/>
                </a:lnTo>
                <a:cubicBezTo>
                  <a:pt x="410497" y="699785"/>
                  <a:pt x="410497" y="699785"/>
                  <a:pt x="411741" y="699785"/>
                </a:cubicBezTo>
                <a:cubicBezTo>
                  <a:pt x="414228" y="699785"/>
                  <a:pt x="414228" y="699785"/>
                  <a:pt x="415472" y="699785"/>
                </a:cubicBezTo>
                <a:cubicBezTo>
                  <a:pt x="416716" y="699785"/>
                  <a:pt x="417960" y="699785"/>
                  <a:pt x="419204" y="699785"/>
                </a:cubicBezTo>
                <a:cubicBezTo>
                  <a:pt x="420448" y="699785"/>
                  <a:pt x="420448" y="699785"/>
                  <a:pt x="422936" y="699785"/>
                </a:cubicBezTo>
                <a:cubicBezTo>
                  <a:pt x="424180" y="699785"/>
                  <a:pt x="425424" y="699785"/>
                  <a:pt x="427912" y="699785"/>
                </a:cubicBezTo>
                <a:cubicBezTo>
                  <a:pt x="427912" y="699785"/>
                  <a:pt x="427912" y="699785"/>
                  <a:pt x="429156" y="699785"/>
                </a:cubicBezTo>
                <a:cubicBezTo>
                  <a:pt x="430400" y="699785"/>
                  <a:pt x="432887" y="699785"/>
                  <a:pt x="434131" y="699785"/>
                </a:cubicBezTo>
                <a:cubicBezTo>
                  <a:pt x="435375" y="699785"/>
                  <a:pt x="436619" y="701028"/>
                  <a:pt x="437863" y="701028"/>
                </a:cubicBezTo>
                <a:cubicBezTo>
                  <a:pt x="440351" y="701028"/>
                  <a:pt x="441595" y="701028"/>
                  <a:pt x="442839" y="701028"/>
                </a:cubicBezTo>
                <a:cubicBezTo>
                  <a:pt x="444083" y="701028"/>
                  <a:pt x="445327" y="701028"/>
                  <a:pt x="446571" y="701028"/>
                </a:cubicBezTo>
                <a:cubicBezTo>
                  <a:pt x="449058" y="701028"/>
                  <a:pt x="450302" y="701028"/>
                  <a:pt x="452790" y="701028"/>
                </a:cubicBezTo>
                <a:cubicBezTo>
                  <a:pt x="454034" y="701028"/>
                  <a:pt x="456522" y="701028"/>
                  <a:pt x="457766" y="701028"/>
                </a:cubicBezTo>
                <a:cubicBezTo>
                  <a:pt x="459010" y="701028"/>
                  <a:pt x="461498" y="701028"/>
                  <a:pt x="463986" y="701028"/>
                </a:cubicBezTo>
                <a:cubicBezTo>
                  <a:pt x="465230" y="701028"/>
                  <a:pt x="466474" y="701028"/>
                  <a:pt x="467717" y="702270"/>
                </a:cubicBezTo>
                <a:cubicBezTo>
                  <a:pt x="471449" y="702270"/>
                  <a:pt x="472693" y="702270"/>
                  <a:pt x="475181" y="702270"/>
                </a:cubicBezTo>
                <a:cubicBezTo>
                  <a:pt x="477669" y="702270"/>
                  <a:pt x="478913" y="702270"/>
                  <a:pt x="481401" y="702270"/>
                </a:cubicBezTo>
                <a:cubicBezTo>
                  <a:pt x="483889" y="702270"/>
                  <a:pt x="486377" y="702270"/>
                  <a:pt x="488865" y="702270"/>
                </a:cubicBezTo>
                <a:cubicBezTo>
                  <a:pt x="490108" y="702270"/>
                  <a:pt x="492596" y="702270"/>
                  <a:pt x="493840" y="702270"/>
                </a:cubicBezTo>
                <a:cubicBezTo>
                  <a:pt x="497572" y="702270"/>
                  <a:pt x="498816" y="702270"/>
                  <a:pt x="502548" y="702270"/>
                </a:cubicBezTo>
                <a:cubicBezTo>
                  <a:pt x="503792" y="702270"/>
                  <a:pt x="506280" y="703513"/>
                  <a:pt x="508767" y="703513"/>
                </a:cubicBezTo>
                <a:cubicBezTo>
                  <a:pt x="511255" y="703513"/>
                  <a:pt x="513743" y="703513"/>
                  <a:pt x="516231" y="703513"/>
                </a:cubicBezTo>
                <a:cubicBezTo>
                  <a:pt x="518719" y="703513"/>
                  <a:pt x="521207" y="703513"/>
                  <a:pt x="522451" y="703513"/>
                </a:cubicBezTo>
                <a:cubicBezTo>
                  <a:pt x="526182" y="703513"/>
                  <a:pt x="528670" y="703513"/>
                  <a:pt x="531158" y="703513"/>
                </a:cubicBezTo>
                <a:cubicBezTo>
                  <a:pt x="533646" y="704755"/>
                  <a:pt x="536134" y="704755"/>
                  <a:pt x="537378" y="704755"/>
                </a:cubicBezTo>
                <a:cubicBezTo>
                  <a:pt x="541110" y="704755"/>
                  <a:pt x="543597" y="704755"/>
                  <a:pt x="546085" y="704755"/>
                </a:cubicBezTo>
                <a:cubicBezTo>
                  <a:pt x="548573" y="704755"/>
                  <a:pt x="551061" y="704755"/>
                  <a:pt x="553549" y="704755"/>
                </a:cubicBezTo>
                <a:cubicBezTo>
                  <a:pt x="556037" y="705998"/>
                  <a:pt x="559769" y="705998"/>
                  <a:pt x="562256" y="705998"/>
                </a:cubicBezTo>
                <a:cubicBezTo>
                  <a:pt x="564744" y="707240"/>
                  <a:pt x="567232" y="707240"/>
                  <a:pt x="569720" y="707240"/>
                </a:cubicBezTo>
                <a:cubicBezTo>
                  <a:pt x="572208" y="707240"/>
                  <a:pt x="575940" y="707240"/>
                  <a:pt x="577184" y="707240"/>
                </a:cubicBezTo>
                <a:cubicBezTo>
                  <a:pt x="580915" y="707240"/>
                  <a:pt x="583403" y="708483"/>
                  <a:pt x="584647" y="708483"/>
                </a:cubicBezTo>
                <a:cubicBezTo>
                  <a:pt x="588379" y="708483"/>
                  <a:pt x="590867" y="709725"/>
                  <a:pt x="593355" y="709725"/>
                </a:cubicBezTo>
                <a:cubicBezTo>
                  <a:pt x="595843" y="709725"/>
                  <a:pt x="599574" y="709725"/>
                  <a:pt x="600818" y="709725"/>
                </a:cubicBezTo>
                <a:cubicBezTo>
                  <a:pt x="603306" y="710968"/>
                  <a:pt x="607038" y="710968"/>
                  <a:pt x="609526" y="710968"/>
                </a:cubicBezTo>
                <a:cubicBezTo>
                  <a:pt x="612014" y="710968"/>
                  <a:pt x="614501" y="710968"/>
                  <a:pt x="616989" y="712210"/>
                </a:cubicBezTo>
                <a:cubicBezTo>
                  <a:pt x="619477" y="712210"/>
                  <a:pt x="621965" y="712210"/>
                  <a:pt x="625697" y="712210"/>
                </a:cubicBezTo>
                <a:cubicBezTo>
                  <a:pt x="628185" y="713453"/>
                  <a:pt x="629429" y="713453"/>
                  <a:pt x="631916" y="713453"/>
                </a:cubicBezTo>
                <a:cubicBezTo>
                  <a:pt x="635648" y="714695"/>
                  <a:pt x="638136" y="715938"/>
                  <a:pt x="640624" y="715938"/>
                </a:cubicBezTo>
                <a:cubicBezTo>
                  <a:pt x="643112" y="715938"/>
                  <a:pt x="645600" y="715938"/>
                  <a:pt x="648088" y="717180"/>
                </a:cubicBezTo>
                <a:cubicBezTo>
                  <a:pt x="650575" y="717180"/>
                  <a:pt x="653063" y="717180"/>
                  <a:pt x="655551" y="717180"/>
                </a:cubicBezTo>
                <a:cubicBezTo>
                  <a:pt x="658039" y="718423"/>
                  <a:pt x="660527" y="718423"/>
                  <a:pt x="663015" y="718423"/>
                </a:cubicBezTo>
                <a:lnTo>
                  <a:pt x="664259" y="718423"/>
                </a:lnTo>
                <a:cubicBezTo>
                  <a:pt x="658039" y="717180"/>
                  <a:pt x="655551" y="712210"/>
                  <a:pt x="655551" y="705998"/>
                </a:cubicBezTo>
                <a:lnTo>
                  <a:pt x="655551" y="581746"/>
                </a:lnTo>
                <a:cubicBezTo>
                  <a:pt x="655551" y="573048"/>
                  <a:pt x="661771" y="566835"/>
                  <a:pt x="669234" y="566835"/>
                </a:cubicBezTo>
                <a:close/>
                <a:moveTo>
                  <a:pt x="528580" y="533478"/>
                </a:moveTo>
                <a:cubicBezTo>
                  <a:pt x="517394" y="567036"/>
                  <a:pt x="502479" y="594379"/>
                  <a:pt x="485079" y="615509"/>
                </a:cubicBezTo>
                <a:cubicBezTo>
                  <a:pt x="524851" y="603080"/>
                  <a:pt x="559652" y="580708"/>
                  <a:pt x="588239" y="552121"/>
                </a:cubicBezTo>
                <a:cubicBezTo>
                  <a:pt x="569595" y="544664"/>
                  <a:pt x="548466" y="538450"/>
                  <a:pt x="528580" y="533478"/>
                </a:cubicBezTo>
                <a:close/>
                <a:moveTo>
                  <a:pt x="303617" y="533478"/>
                </a:moveTo>
                <a:cubicBezTo>
                  <a:pt x="282488" y="538450"/>
                  <a:pt x="262602" y="544664"/>
                  <a:pt x="243958" y="552121"/>
                </a:cubicBezTo>
                <a:cubicBezTo>
                  <a:pt x="271302" y="580708"/>
                  <a:pt x="306103" y="603080"/>
                  <a:pt x="345875" y="615509"/>
                </a:cubicBezTo>
                <a:cubicBezTo>
                  <a:pt x="328475" y="594379"/>
                  <a:pt x="314803" y="567036"/>
                  <a:pt x="303617" y="533478"/>
                </a:cubicBezTo>
                <a:close/>
                <a:moveTo>
                  <a:pt x="430392" y="519806"/>
                </a:moveTo>
                <a:lnTo>
                  <a:pt x="430392" y="624209"/>
                </a:lnTo>
                <a:cubicBezTo>
                  <a:pt x="457735" y="614266"/>
                  <a:pt x="483836" y="579465"/>
                  <a:pt x="501236" y="528506"/>
                </a:cubicBezTo>
                <a:cubicBezTo>
                  <a:pt x="477622" y="523535"/>
                  <a:pt x="454006" y="521049"/>
                  <a:pt x="430392" y="519806"/>
                </a:cubicBezTo>
                <a:close/>
                <a:moveTo>
                  <a:pt x="401805" y="519806"/>
                </a:moveTo>
                <a:cubicBezTo>
                  <a:pt x="378190" y="521049"/>
                  <a:pt x="354575" y="523535"/>
                  <a:pt x="330961" y="528506"/>
                </a:cubicBezTo>
                <a:cubicBezTo>
                  <a:pt x="348361" y="579465"/>
                  <a:pt x="373219" y="614266"/>
                  <a:pt x="401805" y="624209"/>
                </a:cubicBezTo>
                <a:close/>
                <a:moveTo>
                  <a:pt x="549709" y="400489"/>
                </a:moveTo>
                <a:cubicBezTo>
                  <a:pt x="548466" y="439018"/>
                  <a:pt x="543495" y="475062"/>
                  <a:pt x="536037" y="507377"/>
                </a:cubicBezTo>
                <a:cubicBezTo>
                  <a:pt x="560895" y="512349"/>
                  <a:pt x="584510" y="519806"/>
                  <a:pt x="606882" y="529749"/>
                </a:cubicBezTo>
                <a:cubicBezTo>
                  <a:pt x="634226" y="493706"/>
                  <a:pt x="651626" y="448962"/>
                  <a:pt x="654112" y="400489"/>
                </a:cubicBezTo>
                <a:close/>
                <a:moveTo>
                  <a:pt x="430392" y="400489"/>
                </a:moveTo>
                <a:lnTo>
                  <a:pt x="430392" y="493706"/>
                </a:lnTo>
                <a:cubicBezTo>
                  <a:pt x="456492" y="493706"/>
                  <a:pt x="482593" y="496191"/>
                  <a:pt x="508694" y="501163"/>
                </a:cubicBezTo>
                <a:cubicBezTo>
                  <a:pt x="516151" y="470091"/>
                  <a:pt x="521123" y="436533"/>
                  <a:pt x="521123" y="400489"/>
                </a:cubicBezTo>
                <a:close/>
                <a:moveTo>
                  <a:pt x="309831" y="400489"/>
                </a:moveTo>
                <a:cubicBezTo>
                  <a:pt x="311074" y="436533"/>
                  <a:pt x="316046" y="470091"/>
                  <a:pt x="323503" y="501163"/>
                </a:cubicBezTo>
                <a:cubicBezTo>
                  <a:pt x="348361" y="496191"/>
                  <a:pt x="375705" y="493706"/>
                  <a:pt x="401805" y="493706"/>
                </a:cubicBezTo>
                <a:lnTo>
                  <a:pt x="401805" y="400489"/>
                </a:lnTo>
                <a:close/>
                <a:moveTo>
                  <a:pt x="178085" y="400489"/>
                </a:moveTo>
                <a:cubicBezTo>
                  <a:pt x="179328" y="448962"/>
                  <a:pt x="197972" y="493706"/>
                  <a:pt x="225315" y="529749"/>
                </a:cubicBezTo>
                <a:cubicBezTo>
                  <a:pt x="247687" y="519806"/>
                  <a:pt x="271302" y="512349"/>
                  <a:pt x="296160" y="507377"/>
                </a:cubicBezTo>
                <a:cubicBezTo>
                  <a:pt x="287460" y="475062"/>
                  <a:pt x="283731" y="439018"/>
                  <a:pt x="282488" y="400489"/>
                </a:cubicBezTo>
                <a:close/>
                <a:moveTo>
                  <a:pt x="508694" y="272471"/>
                </a:moveTo>
                <a:cubicBezTo>
                  <a:pt x="482593" y="277443"/>
                  <a:pt x="456492" y="279929"/>
                  <a:pt x="430392" y="279929"/>
                </a:cubicBezTo>
                <a:lnTo>
                  <a:pt x="430392" y="373145"/>
                </a:lnTo>
                <a:lnTo>
                  <a:pt x="521123" y="373145"/>
                </a:lnTo>
                <a:cubicBezTo>
                  <a:pt x="521123" y="337102"/>
                  <a:pt x="516151" y="302301"/>
                  <a:pt x="508694" y="272471"/>
                </a:cubicBezTo>
                <a:close/>
                <a:moveTo>
                  <a:pt x="323503" y="272471"/>
                </a:moveTo>
                <a:lnTo>
                  <a:pt x="313077" y="349248"/>
                </a:lnTo>
                <a:lnTo>
                  <a:pt x="309831" y="373145"/>
                </a:lnTo>
                <a:lnTo>
                  <a:pt x="401805" y="373145"/>
                </a:lnTo>
                <a:lnTo>
                  <a:pt x="401805" y="279929"/>
                </a:lnTo>
                <a:cubicBezTo>
                  <a:pt x="375705" y="279929"/>
                  <a:pt x="348361" y="277443"/>
                  <a:pt x="323503" y="272471"/>
                </a:cubicBezTo>
                <a:close/>
                <a:moveTo>
                  <a:pt x="606882" y="243885"/>
                </a:moveTo>
                <a:cubicBezTo>
                  <a:pt x="584510" y="252585"/>
                  <a:pt x="560895" y="261285"/>
                  <a:pt x="536037" y="266257"/>
                </a:cubicBezTo>
                <a:cubicBezTo>
                  <a:pt x="543495" y="299815"/>
                  <a:pt x="548466" y="334616"/>
                  <a:pt x="549709" y="373145"/>
                </a:cubicBezTo>
                <a:lnTo>
                  <a:pt x="654112" y="373145"/>
                </a:lnTo>
                <a:cubicBezTo>
                  <a:pt x="651626" y="324673"/>
                  <a:pt x="634226" y="279929"/>
                  <a:pt x="606882" y="243885"/>
                </a:cubicBezTo>
                <a:close/>
                <a:moveTo>
                  <a:pt x="225315" y="243885"/>
                </a:moveTo>
                <a:cubicBezTo>
                  <a:pt x="197972" y="279929"/>
                  <a:pt x="179328" y="324673"/>
                  <a:pt x="178085" y="373145"/>
                </a:cubicBezTo>
                <a:lnTo>
                  <a:pt x="282488" y="373145"/>
                </a:lnTo>
                <a:cubicBezTo>
                  <a:pt x="283731" y="334616"/>
                  <a:pt x="287460" y="299815"/>
                  <a:pt x="296160" y="266257"/>
                </a:cubicBezTo>
                <a:cubicBezTo>
                  <a:pt x="271302" y="261285"/>
                  <a:pt x="247687" y="252585"/>
                  <a:pt x="225315" y="243885"/>
                </a:cubicBezTo>
                <a:close/>
                <a:moveTo>
                  <a:pt x="485079" y="158126"/>
                </a:moveTo>
                <a:cubicBezTo>
                  <a:pt x="502479" y="179255"/>
                  <a:pt x="517394" y="206598"/>
                  <a:pt x="528580" y="240156"/>
                </a:cubicBezTo>
                <a:cubicBezTo>
                  <a:pt x="548466" y="235185"/>
                  <a:pt x="569595" y="228970"/>
                  <a:pt x="588239" y="221513"/>
                </a:cubicBezTo>
                <a:cubicBezTo>
                  <a:pt x="559652" y="191684"/>
                  <a:pt x="524851" y="170555"/>
                  <a:pt x="485079" y="158126"/>
                </a:cubicBezTo>
                <a:close/>
                <a:moveTo>
                  <a:pt x="345875" y="158126"/>
                </a:moveTo>
                <a:cubicBezTo>
                  <a:pt x="306103" y="170555"/>
                  <a:pt x="271302" y="191684"/>
                  <a:pt x="243958" y="221513"/>
                </a:cubicBezTo>
                <a:cubicBezTo>
                  <a:pt x="262602" y="228970"/>
                  <a:pt x="282488" y="235185"/>
                  <a:pt x="303617" y="240156"/>
                </a:cubicBezTo>
                <a:cubicBezTo>
                  <a:pt x="314803" y="206598"/>
                  <a:pt x="328475" y="179255"/>
                  <a:pt x="345875" y="158126"/>
                </a:cubicBezTo>
                <a:close/>
                <a:moveTo>
                  <a:pt x="430392" y="150668"/>
                </a:moveTo>
                <a:lnTo>
                  <a:pt x="430392" y="252585"/>
                </a:lnTo>
                <a:cubicBezTo>
                  <a:pt x="454006" y="252585"/>
                  <a:pt x="477622" y="250099"/>
                  <a:pt x="501236" y="246371"/>
                </a:cubicBezTo>
                <a:cubicBezTo>
                  <a:pt x="483836" y="195412"/>
                  <a:pt x="457735" y="158126"/>
                  <a:pt x="430392" y="150668"/>
                </a:cubicBezTo>
                <a:close/>
                <a:moveTo>
                  <a:pt x="401805" y="150668"/>
                </a:moveTo>
                <a:cubicBezTo>
                  <a:pt x="373219" y="158126"/>
                  <a:pt x="348361" y="195412"/>
                  <a:pt x="330961" y="246371"/>
                </a:cubicBezTo>
                <a:cubicBezTo>
                  <a:pt x="354575" y="250099"/>
                  <a:pt x="378190" y="252585"/>
                  <a:pt x="401805" y="252585"/>
                </a:cubicBezTo>
                <a:close/>
                <a:moveTo>
                  <a:pt x="669617" y="119596"/>
                </a:moveTo>
                <a:cubicBezTo>
                  <a:pt x="676752" y="119596"/>
                  <a:pt x="682698" y="125759"/>
                  <a:pt x="682698" y="133154"/>
                </a:cubicBezTo>
                <a:lnTo>
                  <a:pt x="682698" y="221897"/>
                </a:lnTo>
                <a:cubicBezTo>
                  <a:pt x="682698" y="229293"/>
                  <a:pt x="676752" y="235455"/>
                  <a:pt x="669617" y="235455"/>
                </a:cubicBezTo>
                <a:cubicBezTo>
                  <a:pt x="662482" y="235455"/>
                  <a:pt x="656536" y="229293"/>
                  <a:pt x="656536" y="221897"/>
                </a:cubicBezTo>
                <a:lnTo>
                  <a:pt x="656536" y="133154"/>
                </a:lnTo>
                <a:cubicBezTo>
                  <a:pt x="656536" y="125759"/>
                  <a:pt x="662482" y="119596"/>
                  <a:pt x="669617" y="119596"/>
                </a:cubicBezTo>
                <a:close/>
                <a:moveTo>
                  <a:pt x="415477" y="119596"/>
                </a:moveTo>
                <a:cubicBezTo>
                  <a:pt x="563381" y="119596"/>
                  <a:pt x="682698" y="240156"/>
                  <a:pt x="682698" y="386817"/>
                </a:cubicBezTo>
                <a:cubicBezTo>
                  <a:pt x="682698" y="533478"/>
                  <a:pt x="563381" y="652795"/>
                  <a:pt x="415477" y="652795"/>
                </a:cubicBezTo>
                <a:cubicBezTo>
                  <a:pt x="268816" y="652795"/>
                  <a:pt x="149499" y="533478"/>
                  <a:pt x="149499" y="386817"/>
                </a:cubicBezTo>
                <a:cubicBezTo>
                  <a:pt x="149499" y="385574"/>
                  <a:pt x="149499" y="383089"/>
                  <a:pt x="149499" y="381846"/>
                </a:cubicBezTo>
                <a:cubicBezTo>
                  <a:pt x="149499" y="380603"/>
                  <a:pt x="149499" y="380603"/>
                  <a:pt x="149499" y="379360"/>
                </a:cubicBezTo>
                <a:lnTo>
                  <a:pt x="149499" y="222756"/>
                </a:lnTo>
                <a:cubicBezTo>
                  <a:pt x="149499" y="215299"/>
                  <a:pt x="154470" y="209084"/>
                  <a:pt x="163171" y="209084"/>
                </a:cubicBezTo>
                <a:cubicBezTo>
                  <a:pt x="170628" y="209084"/>
                  <a:pt x="176842" y="215299"/>
                  <a:pt x="176842" y="222756"/>
                </a:cubicBezTo>
                <a:lnTo>
                  <a:pt x="176842" y="267500"/>
                </a:lnTo>
                <a:cubicBezTo>
                  <a:pt x="220344" y="180498"/>
                  <a:pt x="311074" y="119596"/>
                  <a:pt x="415477" y="119596"/>
                </a:cubicBezTo>
                <a:close/>
                <a:moveTo>
                  <a:pt x="162580" y="64781"/>
                </a:moveTo>
                <a:cubicBezTo>
                  <a:pt x="169715" y="64781"/>
                  <a:pt x="175661" y="70930"/>
                  <a:pt x="175661" y="78309"/>
                </a:cubicBezTo>
                <a:lnTo>
                  <a:pt x="175661" y="147179"/>
                </a:lnTo>
                <a:cubicBezTo>
                  <a:pt x="175661" y="154558"/>
                  <a:pt x="169715" y="160707"/>
                  <a:pt x="162580" y="160707"/>
                </a:cubicBezTo>
                <a:cubicBezTo>
                  <a:pt x="154256" y="160707"/>
                  <a:pt x="149499" y="154558"/>
                  <a:pt x="149499" y="147179"/>
                </a:cubicBezTo>
                <a:lnTo>
                  <a:pt x="149499" y="78309"/>
                </a:lnTo>
                <a:cubicBezTo>
                  <a:pt x="149499" y="70930"/>
                  <a:pt x="154256" y="64781"/>
                  <a:pt x="162580" y="64781"/>
                </a:cubicBezTo>
                <a:close/>
                <a:moveTo>
                  <a:pt x="490247" y="0"/>
                </a:moveTo>
                <a:cubicBezTo>
                  <a:pt x="497396" y="0"/>
                  <a:pt x="504546" y="4924"/>
                  <a:pt x="504546" y="13541"/>
                </a:cubicBezTo>
                <a:lnTo>
                  <a:pt x="504546" y="91092"/>
                </a:lnTo>
                <a:cubicBezTo>
                  <a:pt x="504546" y="98477"/>
                  <a:pt x="497396" y="103401"/>
                  <a:pt x="490247" y="103401"/>
                </a:cubicBezTo>
                <a:cubicBezTo>
                  <a:pt x="483097" y="103401"/>
                  <a:pt x="477139" y="98477"/>
                  <a:pt x="477139" y="91092"/>
                </a:cubicBezTo>
                <a:lnTo>
                  <a:pt x="477139" y="13541"/>
                </a:lnTo>
                <a:cubicBezTo>
                  <a:pt x="477139" y="4924"/>
                  <a:pt x="483097" y="0"/>
                  <a:pt x="490247" y="0"/>
                </a:cubicBezTo>
                <a:close/>
              </a:path>
            </a:pathLst>
          </a:custGeom>
          <a:solidFill>
            <a:srgbClr val="FFFFFF"/>
          </a:solidFill>
          <a:ln cap="flat">
            <a:noFill/>
            <a:prstDash val="solid"/>
          </a:ln>
        </p:spPr>
        <p:txBody>
          <a:bodyPr vert="horz" wrap="square" lIns="33750" tIns="16875" rIns="33750" bIns="16875" anchor="ctr" anchorCtr="1" compatLnSpc="0">
            <a:noAutofit/>
          </a:bodyPr>
          <a:lstStyle/>
          <a:p>
            <a:pPr marL="0" marR="0" lvl="0" indent="0" algn="l" defTabSz="685663" rtl="0" eaLnBrk="1" fontAlgn="auto" latinLnBrk="0" hangingPunct="0">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Open Sans" pitchFamily="2" charset="0"/>
              <a:ea typeface="Microsoft YaHei" pitchFamily="2"/>
              <a:cs typeface="Lucida Sans" pitchFamily="2"/>
              <a:sym typeface="Arial"/>
            </a:endParaRPr>
          </a:p>
        </p:txBody>
      </p:sp>
      <p:sp>
        <p:nvSpPr>
          <p:cNvPr id="59" name="Freeform: Shape 4">
            <a:extLst>
              <a:ext uri="{FF2B5EF4-FFF2-40B4-BE49-F238E27FC236}">
                <a16:creationId xmlns:a16="http://schemas.microsoft.com/office/drawing/2014/main" id="{49874D4E-E6FA-1560-4205-DE8E6997EE30}"/>
              </a:ext>
            </a:extLst>
          </p:cNvPr>
          <p:cNvSpPr/>
          <p:nvPr/>
        </p:nvSpPr>
        <p:spPr>
          <a:xfrm>
            <a:off x="4655531" y="3243542"/>
            <a:ext cx="586230" cy="688686"/>
          </a:xfrm>
          <a:custGeom>
            <a:avLst/>
            <a:gdLst>
              <a:gd name="connsiteX0" fmla="*/ 429636 w 691416"/>
              <a:gd name="connsiteY0" fmla="*/ 520741 h 812256"/>
              <a:gd name="connsiteX1" fmla="*/ 438214 w 691416"/>
              <a:gd name="connsiteY1" fmla="*/ 530646 h 812256"/>
              <a:gd name="connsiteX2" fmla="*/ 438214 w 691416"/>
              <a:gd name="connsiteY2" fmla="*/ 561598 h 812256"/>
              <a:gd name="connsiteX3" fmla="*/ 444340 w 691416"/>
              <a:gd name="connsiteY3" fmla="*/ 578932 h 812256"/>
              <a:gd name="connsiteX4" fmla="*/ 483552 w 691416"/>
              <a:gd name="connsiteY4" fmla="*/ 625979 h 812256"/>
              <a:gd name="connsiteX5" fmla="*/ 494580 w 691416"/>
              <a:gd name="connsiteY5" fmla="*/ 655694 h 812256"/>
              <a:gd name="connsiteX6" fmla="*/ 494580 w 691416"/>
              <a:gd name="connsiteY6" fmla="*/ 711408 h 812256"/>
              <a:gd name="connsiteX7" fmla="*/ 486004 w 691416"/>
              <a:gd name="connsiteY7" fmla="*/ 721313 h 812256"/>
              <a:gd name="connsiteX8" fmla="*/ 474974 w 691416"/>
              <a:gd name="connsiteY8" fmla="*/ 711408 h 812256"/>
              <a:gd name="connsiteX9" fmla="*/ 474974 w 691416"/>
              <a:gd name="connsiteY9" fmla="*/ 655694 h 812256"/>
              <a:gd name="connsiteX10" fmla="*/ 468848 w 691416"/>
              <a:gd name="connsiteY10" fmla="*/ 639598 h 812256"/>
              <a:gd name="connsiteX11" fmla="*/ 429636 w 691416"/>
              <a:gd name="connsiteY11" fmla="*/ 591313 h 812256"/>
              <a:gd name="connsiteX12" fmla="*/ 419832 w 691416"/>
              <a:gd name="connsiteY12" fmla="*/ 561598 h 812256"/>
              <a:gd name="connsiteX13" fmla="*/ 419832 w 691416"/>
              <a:gd name="connsiteY13" fmla="*/ 530646 h 812256"/>
              <a:gd name="connsiteX14" fmla="*/ 429636 w 691416"/>
              <a:gd name="connsiteY14" fmla="*/ 520741 h 812256"/>
              <a:gd name="connsiteX15" fmla="*/ 388456 w 691416"/>
              <a:gd name="connsiteY15" fmla="*/ 520741 h 812256"/>
              <a:gd name="connsiteX16" fmla="*/ 398190 w 691416"/>
              <a:gd name="connsiteY16" fmla="*/ 530657 h 812256"/>
              <a:gd name="connsiteX17" fmla="*/ 398190 w 691416"/>
              <a:gd name="connsiteY17" fmla="*/ 564124 h 812256"/>
              <a:gd name="connsiteX18" fmla="*/ 401840 w 691416"/>
              <a:gd name="connsiteY18" fmla="*/ 581476 h 812256"/>
              <a:gd name="connsiteX19" fmla="*/ 401840 w 691416"/>
              <a:gd name="connsiteY19" fmla="*/ 582716 h 812256"/>
              <a:gd name="connsiteX20" fmla="*/ 427394 w 691416"/>
              <a:gd name="connsiteY20" fmla="*/ 655846 h 812256"/>
              <a:gd name="connsiteX21" fmla="*/ 431044 w 691416"/>
              <a:gd name="connsiteY21" fmla="*/ 673200 h 812256"/>
              <a:gd name="connsiteX22" fmla="*/ 431044 w 691416"/>
              <a:gd name="connsiteY22" fmla="*/ 756246 h 812256"/>
              <a:gd name="connsiteX23" fmla="*/ 421310 w 691416"/>
              <a:gd name="connsiteY23" fmla="*/ 766162 h 812256"/>
              <a:gd name="connsiteX24" fmla="*/ 411574 w 691416"/>
              <a:gd name="connsiteY24" fmla="*/ 756246 h 812256"/>
              <a:gd name="connsiteX25" fmla="*/ 411574 w 691416"/>
              <a:gd name="connsiteY25" fmla="*/ 673200 h 812256"/>
              <a:gd name="connsiteX26" fmla="*/ 409142 w 691416"/>
              <a:gd name="connsiteY26" fmla="*/ 664523 h 812256"/>
              <a:gd name="connsiteX27" fmla="*/ 409142 w 691416"/>
              <a:gd name="connsiteY27" fmla="*/ 663284 h 812256"/>
              <a:gd name="connsiteX28" fmla="*/ 384806 w 691416"/>
              <a:gd name="connsiteY28" fmla="*/ 590153 h 812256"/>
              <a:gd name="connsiteX29" fmla="*/ 378720 w 691416"/>
              <a:gd name="connsiteY29" fmla="*/ 564124 h 812256"/>
              <a:gd name="connsiteX30" fmla="*/ 378720 w 691416"/>
              <a:gd name="connsiteY30" fmla="*/ 530657 h 812256"/>
              <a:gd name="connsiteX31" fmla="*/ 388456 w 691416"/>
              <a:gd name="connsiteY31" fmla="*/ 520741 h 812256"/>
              <a:gd name="connsiteX32" fmla="*/ 349408 w 691416"/>
              <a:gd name="connsiteY32" fmla="*/ 520741 h 812256"/>
              <a:gd name="connsiteX33" fmla="*/ 358788 w 691416"/>
              <a:gd name="connsiteY33" fmla="*/ 530665 h 812256"/>
              <a:gd name="connsiteX34" fmla="*/ 358788 w 691416"/>
              <a:gd name="connsiteY34" fmla="*/ 802332 h 812256"/>
              <a:gd name="connsiteX35" fmla="*/ 349408 w 691416"/>
              <a:gd name="connsiteY35" fmla="*/ 812256 h 812256"/>
              <a:gd name="connsiteX36" fmla="*/ 338856 w 691416"/>
              <a:gd name="connsiteY36" fmla="*/ 802332 h 812256"/>
              <a:gd name="connsiteX37" fmla="*/ 338856 w 691416"/>
              <a:gd name="connsiteY37" fmla="*/ 530665 h 812256"/>
              <a:gd name="connsiteX38" fmla="*/ 349408 w 691416"/>
              <a:gd name="connsiteY38" fmla="*/ 520741 h 812256"/>
              <a:gd name="connsiteX39" fmla="*/ 310430 w 691416"/>
              <a:gd name="connsiteY39" fmla="*/ 520741 h 812256"/>
              <a:gd name="connsiteX40" fmla="*/ 320168 w 691416"/>
              <a:gd name="connsiteY40" fmla="*/ 530657 h 812256"/>
              <a:gd name="connsiteX41" fmla="*/ 320168 w 691416"/>
              <a:gd name="connsiteY41" fmla="*/ 564124 h 812256"/>
              <a:gd name="connsiteX42" fmla="*/ 314082 w 691416"/>
              <a:gd name="connsiteY42" fmla="*/ 590153 h 812256"/>
              <a:gd name="connsiteX43" fmla="*/ 286080 w 691416"/>
              <a:gd name="connsiteY43" fmla="*/ 667002 h 812256"/>
              <a:gd name="connsiteX44" fmla="*/ 286080 w 691416"/>
              <a:gd name="connsiteY44" fmla="*/ 756246 h 812256"/>
              <a:gd name="connsiteX45" fmla="*/ 276340 w 691416"/>
              <a:gd name="connsiteY45" fmla="*/ 766162 h 812256"/>
              <a:gd name="connsiteX46" fmla="*/ 266600 w 691416"/>
              <a:gd name="connsiteY46" fmla="*/ 756246 h 812256"/>
              <a:gd name="connsiteX47" fmla="*/ 266600 w 691416"/>
              <a:gd name="connsiteY47" fmla="*/ 665762 h 812256"/>
              <a:gd name="connsiteX48" fmla="*/ 267818 w 691416"/>
              <a:gd name="connsiteY48" fmla="*/ 662044 h 812256"/>
              <a:gd name="connsiteX49" fmla="*/ 295820 w 691416"/>
              <a:gd name="connsiteY49" fmla="*/ 582716 h 812256"/>
              <a:gd name="connsiteX50" fmla="*/ 295820 w 691416"/>
              <a:gd name="connsiteY50" fmla="*/ 581476 h 812256"/>
              <a:gd name="connsiteX51" fmla="*/ 300690 w 691416"/>
              <a:gd name="connsiteY51" fmla="*/ 564124 h 812256"/>
              <a:gd name="connsiteX52" fmla="*/ 300690 w 691416"/>
              <a:gd name="connsiteY52" fmla="*/ 530657 h 812256"/>
              <a:gd name="connsiteX53" fmla="*/ 310430 w 691416"/>
              <a:gd name="connsiteY53" fmla="*/ 520741 h 812256"/>
              <a:gd name="connsiteX54" fmla="*/ 269252 w 691416"/>
              <a:gd name="connsiteY54" fmla="*/ 520741 h 812256"/>
              <a:gd name="connsiteX55" fmla="*/ 279058 w 691416"/>
              <a:gd name="connsiteY55" fmla="*/ 530646 h 812256"/>
              <a:gd name="connsiteX56" fmla="*/ 279058 w 691416"/>
              <a:gd name="connsiteY56" fmla="*/ 561598 h 812256"/>
              <a:gd name="connsiteX57" fmla="*/ 268026 w 691416"/>
              <a:gd name="connsiteY57" fmla="*/ 591313 h 812256"/>
              <a:gd name="connsiteX58" fmla="*/ 228804 w 691416"/>
              <a:gd name="connsiteY58" fmla="*/ 639598 h 812256"/>
              <a:gd name="connsiteX59" fmla="*/ 222676 w 691416"/>
              <a:gd name="connsiteY59" fmla="*/ 655694 h 812256"/>
              <a:gd name="connsiteX60" fmla="*/ 222676 w 691416"/>
              <a:gd name="connsiteY60" fmla="*/ 711408 h 812256"/>
              <a:gd name="connsiteX61" fmla="*/ 212870 w 691416"/>
              <a:gd name="connsiteY61" fmla="*/ 721313 h 812256"/>
              <a:gd name="connsiteX62" fmla="*/ 203064 w 691416"/>
              <a:gd name="connsiteY62" fmla="*/ 711408 h 812256"/>
              <a:gd name="connsiteX63" fmla="*/ 203064 w 691416"/>
              <a:gd name="connsiteY63" fmla="*/ 655694 h 812256"/>
              <a:gd name="connsiteX64" fmla="*/ 214096 w 691416"/>
              <a:gd name="connsiteY64" fmla="*/ 625979 h 812256"/>
              <a:gd name="connsiteX65" fmla="*/ 253318 w 691416"/>
              <a:gd name="connsiteY65" fmla="*/ 578932 h 812256"/>
              <a:gd name="connsiteX66" fmla="*/ 259446 w 691416"/>
              <a:gd name="connsiteY66" fmla="*/ 561598 h 812256"/>
              <a:gd name="connsiteX67" fmla="*/ 259446 w 691416"/>
              <a:gd name="connsiteY67" fmla="*/ 530646 h 812256"/>
              <a:gd name="connsiteX68" fmla="*/ 269252 w 691416"/>
              <a:gd name="connsiteY68" fmla="*/ 520741 h 812256"/>
              <a:gd name="connsiteX69" fmla="*/ 468334 w 691416"/>
              <a:gd name="connsiteY69" fmla="*/ 474646 h 812256"/>
              <a:gd name="connsiteX70" fmla="*/ 494276 w 691416"/>
              <a:gd name="connsiteY70" fmla="*/ 474646 h 812256"/>
              <a:gd name="connsiteX71" fmla="*/ 531336 w 691416"/>
              <a:gd name="connsiteY71" fmla="*/ 490723 h 812256"/>
              <a:gd name="connsiteX72" fmla="*/ 590632 w 691416"/>
              <a:gd name="connsiteY72" fmla="*/ 548848 h 812256"/>
              <a:gd name="connsiteX73" fmla="*/ 605456 w 691416"/>
              <a:gd name="connsiteY73" fmla="*/ 587186 h 812256"/>
              <a:gd name="connsiteX74" fmla="*/ 605456 w 691416"/>
              <a:gd name="connsiteY74" fmla="*/ 634180 h 812256"/>
              <a:gd name="connsiteX75" fmla="*/ 595572 w 691416"/>
              <a:gd name="connsiteY75" fmla="*/ 644074 h 812256"/>
              <a:gd name="connsiteX76" fmla="*/ 585690 w 691416"/>
              <a:gd name="connsiteY76" fmla="*/ 634180 h 812256"/>
              <a:gd name="connsiteX77" fmla="*/ 585690 w 691416"/>
              <a:gd name="connsiteY77" fmla="*/ 587186 h 812256"/>
              <a:gd name="connsiteX78" fmla="*/ 575808 w 691416"/>
              <a:gd name="connsiteY78" fmla="*/ 563688 h 812256"/>
              <a:gd name="connsiteX79" fmla="*/ 516512 w 691416"/>
              <a:gd name="connsiteY79" fmla="*/ 504327 h 812256"/>
              <a:gd name="connsiteX80" fmla="*/ 494276 w 691416"/>
              <a:gd name="connsiteY80" fmla="*/ 494433 h 812256"/>
              <a:gd name="connsiteX81" fmla="*/ 468334 w 691416"/>
              <a:gd name="connsiteY81" fmla="*/ 494433 h 812256"/>
              <a:gd name="connsiteX82" fmla="*/ 458452 w 691416"/>
              <a:gd name="connsiteY82" fmla="*/ 484540 h 812256"/>
              <a:gd name="connsiteX83" fmla="*/ 468334 w 691416"/>
              <a:gd name="connsiteY83" fmla="*/ 474646 h 812256"/>
              <a:gd name="connsiteX84" fmla="*/ 197138 w 691416"/>
              <a:gd name="connsiteY84" fmla="*/ 474646 h 812256"/>
              <a:gd name="connsiteX85" fmla="*/ 223080 w 691416"/>
              <a:gd name="connsiteY85" fmla="*/ 474646 h 812256"/>
              <a:gd name="connsiteX86" fmla="*/ 232964 w 691416"/>
              <a:gd name="connsiteY86" fmla="*/ 484540 h 812256"/>
              <a:gd name="connsiteX87" fmla="*/ 223080 w 691416"/>
              <a:gd name="connsiteY87" fmla="*/ 494433 h 812256"/>
              <a:gd name="connsiteX88" fmla="*/ 197138 w 691416"/>
              <a:gd name="connsiteY88" fmla="*/ 494433 h 812256"/>
              <a:gd name="connsiteX89" fmla="*/ 173668 w 691416"/>
              <a:gd name="connsiteY89" fmla="*/ 504327 h 812256"/>
              <a:gd name="connsiteX90" fmla="*/ 115608 w 691416"/>
              <a:gd name="connsiteY90" fmla="*/ 563688 h 812256"/>
              <a:gd name="connsiteX91" fmla="*/ 105726 w 691416"/>
              <a:gd name="connsiteY91" fmla="*/ 587186 h 812256"/>
              <a:gd name="connsiteX92" fmla="*/ 105726 w 691416"/>
              <a:gd name="connsiteY92" fmla="*/ 634180 h 812256"/>
              <a:gd name="connsiteX93" fmla="*/ 95842 w 691416"/>
              <a:gd name="connsiteY93" fmla="*/ 644074 h 812256"/>
              <a:gd name="connsiteX94" fmla="*/ 85960 w 691416"/>
              <a:gd name="connsiteY94" fmla="*/ 634180 h 812256"/>
              <a:gd name="connsiteX95" fmla="*/ 85960 w 691416"/>
              <a:gd name="connsiteY95" fmla="*/ 587186 h 812256"/>
              <a:gd name="connsiteX96" fmla="*/ 100784 w 691416"/>
              <a:gd name="connsiteY96" fmla="*/ 548848 h 812256"/>
              <a:gd name="connsiteX97" fmla="*/ 160080 w 691416"/>
              <a:gd name="connsiteY97" fmla="*/ 490723 h 812256"/>
              <a:gd name="connsiteX98" fmla="*/ 197138 w 691416"/>
              <a:gd name="connsiteY98" fmla="*/ 474646 h 812256"/>
              <a:gd name="connsiteX99" fmla="*/ 468366 w 691416"/>
              <a:gd name="connsiteY99" fmla="*/ 432289 h 812256"/>
              <a:gd name="connsiteX100" fmla="*/ 520410 w 691416"/>
              <a:gd name="connsiteY100" fmla="*/ 432289 h 812256"/>
              <a:gd name="connsiteX101" fmla="*/ 547672 w 691416"/>
              <a:gd name="connsiteY101" fmla="*/ 443392 h 812256"/>
              <a:gd name="connsiteX102" fmla="*/ 639370 w 691416"/>
              <a:gd name="connsiteY102" fmla="*/ 533452 h 812256"/>
              <a:gd name="connsiteX103" fmla="*/ 653000 w 691416"/>
              <a:gd name="connsiteY103" fmla="*/ 538387 h 812256"/>
              <a:gd name="connsiteX104" fmla="*/ 681502 w 691416"/>
              <a:gd name="connsiteY104" fmla="*/ 538387 h 812256"/>
              <a:gd name="connsiteX105" fmla="*/ 691416 w 691416"/>
              <a:gd name="connsiteY105" fmla="*/ 549490 h 812256"/>
              <a:gd name="connsiteX106" fmla="*/ 681502 w 691416"/>
              <a:gd name="connsiteY106" fmla="*/ 559360 h 812256"/>
              <a:gd name="connsiteX107" fmla="*/ 653000 w 691416"/>
              <a:gd name="connsiteY107" fmla="*/ 559360 h 812256"/>
              <a:gd name="connsiteX108" fmla="*/ 624500 w 691416"/>
              <a:gd name="connsiteY108" fmla="*/ 547023 h 812256"/>
              <a:gd name="connsiteX109" fmla="*/ 532802 w 691416"/>
              <a:gd name="connsiteY109" fmla="*/ 458197 h 812256"/>
              <a:gd name="connsiteX110" fmla="*/ 520410 w 691416"/>
              <a:gd name="connsiteY110" fmla="*/ 452028 h 812256"/>
              <a:gd name="connsiteX111" fmla="*/ 468366 w 691416"/>
              <a:gd name="connsiteY111" fmla="*/ 452028 h 812256"/>
              <a:gd name="connsiteX112" fmla="*/ 458452 w 691416"/>
              <a:gd name="connsiteY112" fmla="*/ 442159 h 812256"/>
              <a:gd name="connsiteX113" fmla="*/ 468366 w 691416"/>
              <a:gd name="connsiteY113" fmla="*/ 432289 h 812256"/>
              <a:gd name="connsiteX114" fmla="*/ 171006 w 691416"/>
              <a:gd name="connsiteY114" fmla="*/ 432289 h 812256"/>
              <a:gd name="connsiteX115" fmla="*/ 223050 w 691416"/>
              <a:gd name="connsiteY115" fmla="*/ 432289 h 812256"/>
              <a:gd name="connsiteX116" fmla="*/ 232964 w 691416"/>
              <a:gd name="connsiteY116" fmla="*/ 442159 h 812256"/>
              <a:gd name="connsiteX117" fmla="*/ 223050 w 691416"/>
              <a:gd name="connsiteY117" fmla="*/ 452028 h 812256"/>
              <a:gd name="connsiteX118" fmla="*/ 171006 w 691416"/>
              <a:gd name="connsiteY118" fmla="*/ 452028 h 812256"/>
              <a:gd name="connsiteX119" fmla="*/ 157374 w 691416"/>
              <a:gd name="connsiteY119" fmla="*/ 458197 h 812256"/>
              <a:gd name="connsiteX120" fmla="*/ 65676 w 691416"/>
              <a:gd name="connsiteY120" fmla="*/ 547023 h 812256"/>
              <a:gd name="connsiteX121" fmla="*/ 38416 w 691416"/>
              <a:gd name="connsiteY121" fmla="*/ 559360 h 812256"/>
              <a:gd name="connsiteX122" fmla="*/ 9914 w 691416"/>
              <a:gd name="connsiteY122" fmla="*/ 559360 h 812256"/>
              <a:gd name="connsiteX123" fmla="*/ 0 w 691416"/>
              <a:gd name="connsiteY123" fmla="*/ 549490 h 812256"/>
              <a:gd name="connsiteX124" fmla="*/ 9914 w 691416"/>
              <a:gd name="connsiteY124" fmla="*/ 538387 h 812256"/>
              <a:gd name="connsiteX125" fmla="*/ 38416 w 691416"/>
              <a:gd name="connsiteY125" fmla="*/ 538387 h 812256"/>
              <a:gd name="connsiteX126" fmla="*/ 52046 w 691416"/>
              <a:gd name="connsiteY126" fmla="*/ 533452 h 812256"/>
              <a:gd name="connsiteX127" fmla="*/ 143744 w 691416"/>
              <a:gd name="connsiteY127" fmla="*/ 443392 h 812256"/>
              <a:gd name="connsiteX128" fmla="*/ 171006 w 691416"/>
              <a:gd name="connsiteY128" fmla="*/ 432289 h 812256"/>
              <a:gd name="connsiteX129" fmla="*/ 470856 w 691416"/>
              <a:gd name="connsiteY129" fmla="*/ 394916 h 812256"/>
              <a:gd name="connsiteX130" fmla="*/ 681502 w 691416"/>
              <a:gd name="connsiteY130" fmla="*/ 394916 h 812256"/>
              <a:gd name="connsiteX131" fmla="*/ 691416 w 691416"/>
              <a:gd name="connsiteY131" fmla="*/ 404296 h 812256"/>
              <a:gd name="connsiteX132" fmla="*/ 681502 w 691416"/>
              <a:gd name="connsiteY132" fmla="*/ 414849 h 812256"/>
              <a:gd name="connsiteX133" fmla="*/ 470856 w 691416"/>
              <a:gd name="connsiteY133" fmla="*/ 414849 h 812256"/>
              <a:gd name="connsiteX134" fmla="*/ 460944 w 691416"/>
              <a:gd name="connsiteY134" fmla="*/ 404296 h 812256"/>
              <a:gd name="connsiteX135" fmla="*/ 470856 w 691416"/>
              <a:gd name="connsiteY135" fmla="*/ 394916 h 812256"/>
              <a:gd name="connsiteX136" fmla="*/ 9914 w 691416"/>
              <a:gd name="connsiteY136" fmla="*/ 394916 h 812256"/>
              <a:gd name="connsiteX137" fmla="*/ 220554 w 691416"/>
              <a:gd name="connsiteY137" fmla="*/ 394916 h 812256"/>
              <a:gd name="connsiteX138" fmla="*/ 229228 w 691416"/>
              <a:gd name="connsiteY138" fmla="*/ 404296 h 812256"/>
              <a:gd name="connsiteX139" fmla="*/ 220554 w 691416"/>
              <a:gd name="connsiteY139" fmla="*/ 414849 h 812256"/>
              <a:gd name="connsiteX140" fmla="*/ 9914 w 691416"/>
              <a:gd name="connsiteY140" fmla="*/ 414849 h 812256"/>
              <a:gd name="connsiteX141" fmla="*/ 0 w 691416"/>
              <a:gd name="connsiteY141" fmla="*/ 404296 h 812256"/>
              <a:gd name="connsiteX142" fmla="*/ 9914 w 691416"/>
              <a:gd name="connsiteY142" fmla="*/ 394916 h 812256"/>
              <a:gd name="connsiteX143" fmla="*/ 280164 w 691416"/>
              <a:gd name="connsiteY143" fmla="*/ 334979 h 812256"/>
              <a:gd name="connsiteX144" fmla="*/ 280164 w 691416"/>
              <a:gd name="connsiteY144" fmla="*/ 336216 h 812256"/>
              <a:gd name="connsiteX145" fmla="*/ 280164 w 691416"/>
              <a:gd name="connsiteY145" fmla="*/ 473539 h 812256"/>
              <a:gd name="connsiteX146" fmla="*/ 417480 w 691416"/>
              <a:gd name="connsiteY146" fmla="*/ 473539 h 812256"/>
              <a:gd name="connsiteX147" fmla="*/ 418716 w 691416"/>
              <a:gd name="connsiteY147" fmla="*/ 473539 h 812256"/>
              <a:gd name="connsiteX148" fmla="*/ 418716 w 691416"/>
              <a:gd name="connsiteY148" fmla="*/ 336216 h 812256"/>
              <a:gd name="connsiteX149" fmla="*/ 417480 w 691416"/>
              <a:gd name="connsiteY149" fmla="*/ 334979 h 812256"/>
              <a:gd name="connsiteX150" fmla="*/ 280164 w 691416"/>
              <a:gd name="connsiteY150" fmla="*/ 315185 h 812256"/>
              <a:gd name="connsiteX151" fmla="*/ 417480 w 691416"/>
              <a:gd name="connsiteY151" fmla="*/ 315185 h 812256"/>
              <a:gd name="connsiteX152" fmla="*/ 437272 w 691416"/>
              <a:gd name="connsiteY152" fmla="*/ 336216 h 812256"/>
              <a:gd name="connsiteX153" fmla="*/ 437272 w 691416"/>
              <a:gd name="connsiteY153" fmla="*/ 473539 h 812256"/>
              <a:gd name="connsiteX154" fmla="*/ 417480 w 691416"/>
              <a:gd name="connsiteY154" fmla="*/ 493333 h 812256"/>
              <a:gd name="connsiteX155" fmla="*/ 280164 w 691416"/>
              <a:gd name="connsiteY155" fmla="*/ 493333 h 812256"/>
              <a:gd name="connsiteX156" fmla="*/ 260372 w 691416"/>
              <a:gd name="connsiteY156" fmla="*/ 473539 h 812256"/>
              <a:gd name="connsiteX157" fmla="*/ 260372 w 691416"/>
              <a:gd name="connsiteY157" fmla="*/ 336216 h 812256"/>
              <a:gd name="connsiteX158" fmla="*/ 280164 w 691416"/>
              <a:gd name="connsiteY158" fmla="*/ 315185 h 812256"/>
              <a:gd name="connsiteX159" fmla="*/ 653000 w 691416"/>
              <a:gd name="connsiteY159" fmla="*/ 250404 h 812256"/>
              <a:gd name="connsiteX160" fmla="*/ 681502 w 691416"/>
              <a:gd name="connsiteY160" fmla="*/ 250404 h 812256"/>
              <a:gd name="connsiteX161" fmla="*/ 691416 w 691416"/>
              <a:gd name="connsiteY161" fmla="*/ 260273 h 812256"/>
              <a:gd name="connsiteX162" fmla="*/ 681502 w 691416"/>
              <a:gd name="connsiteY162" fmla="*/ 270141 h 812256"/>
              <a:gd name="connsiteX163" fmla="*/ 653000 w 691416"/>
              <a:gd name="connsiteY163" fmla="*/ 270141 h 812256"/>
              <a:gd name="connsiteX164" fmla="*/ 639370 w 691416"/>
              <a:gd name="connsiteY164" fmla="*/ 275076 h 812256"/>
              <a:gd name="connsiteX165" fmla="*/ 547672 w 691416"/>
              <a:gd name="connsiteY165" fmla="*/ 365127 h 812256"/>
              <a:gd name="connsiteX166" fmla="*/ 520410 w 691416"/>
              <a:gd name="connsiteY166" fmla="*/ 376229 h 812256"/>
              <a:gd name="connsiteX167" fmla="*/ 468366 w 691416"/>
              <a:gd name="connsiteY167" fmla="*/ 376229 h 812256"/>
              <a:gd name="connsiteX168" fmla="*/ 458452 w 691416"/>
              <a:gd name="connsiteY168" fmla="*/ 367594 h 812256"/>
              <a:gd name="connsiteX169" fmla="*/ 468366 w 691416"/>
              <a:gd name="connsiteY169" fmla="*/ 357725 h 812256"/>
              <a:gd name="connsiteX170" fmla="*/ 520410 w 691416"/>
              <a:gd name="connsiteY170" fmla="*/ 357725 h 812256"/>
              <a:gd name="connsiteX171" fmla="*/ 532802 w 691416"/>
              <a:gd name="connsiteY171" fmla="*/ 351557 h 812256"/>
              <a:gd name="connsiteX172" fmla="*/ 624500 w 691416"/>
              <a:gd name="connsiteY172" fmla="*/ 261506 h 812256"/>
              <a:gd name="connsiteX173" fmla="*/ 653000 w 691416"/>
              <a:gd name="connsiteY173" fmla="*/ 250404 h 812256"/>
              <a:gd name="connsiteX174" fmla="*/ 9914 w 691416"/>
              <a:gd name="connsiteY174" fmla="*/ 250404 h 812256"/>
              <a:gd name="connsiteX175" fmla="*/ 38416 w 691416"/>
              <a:gd name="connsiteY175" fmla="*/ 250404 h 812256"/>
              <a:gd name="connsiteX176" fmla="*/ 65676 w 691416"/>
              <a:gd name="connsiteY176" fmla="*/ 261506 h 812256"/>
              <a:gd name="connsiteX177" fmla="*/ 157374 w 691416"/>
              <a:gd name="connsiteY177" fmla="*/ 351557 h 812256"/>
              <a:gd name="connsiteX178" fmla="*/ 171006 w 691416"/>
              <a:gd name="connsiteY178" fmla="*/ 357725 h 812256"/>
              <a:gd name="connsiteX179" fmla="*/ 223050 w 691416"/>
              <a:gd name="connsiteY179" fmla="*/ 357725 h 812256"/>
              <a:gd name="connsiteX180" fmla="*/ 232964 w 691416"/>
              <a:gd name="connsiteY180" fmla="*/ 367594 h 812256"/>
              <a:gd name="connsiteX181" fmla="*/ 223050 w 691416"/>
              <a:gd name="connsiteY181" fmla="*/ 376229 h 812256"/>
              <a:gd name="connsiteX182" fmla="*/ 171006 w 691416"/>
              <a:gd name="connsiteY182" fmla="*/ 376229 h 812256"/>
              <a:gd name="connsiteX183" fmla="*/ 143744 w 691416"/>
              <a:gd name="connsiteY183" fmla="*/ 365127 h 812256"/>
              <a:gd name="connsiteX184" fmla="*/ 52046 w 691416"/>
              <a:gd name="connsiteY184" fmla="*/ 275076 h 812256"/>
              <a:gd name="connsiteX185" fmla="*/ 38416 w 691416"/>
              <a:gd name="connsiteY185" fmla="*/ 270141 h 812256"/>
              <a:gd name="connsiteX186" fmla="*/ 9914 w 691416"/>
              <a:gd name="connsiteY186" fmla="*/ 270141 h 812256"/>
              <a:gd name="connsiteX187" fmla="*/ 0 w 691416"/>
              <a:gd name="connsiteY187" fmla="*/ 260273 h 812256"/>
              <a:gd name="connsiteX188" fmla="*/ 9914 w 691416"/>
              <a:gd name="connsiteY188" fmla="*/ 250404 h 812256"/>
              <a:gd name="connsiteX189" fmla="*/ 595572 w 691416"/>
              <a:gd name="connsiteY189" fmla="*/ 164444 h 812256"/>
              <a:gd name="connsiteX190" fmla="*/ 605456 w 691416"/>
              <a:gd name="connsiteY190" fmla="*/ 175574 h 812256"/>
              <a:gd name="connsiteX191" fmla="*/ 605456 w 691416"/>
              <a:gd name="connsiteY191" fmla="*/ 222569 h 812256"/>
              <a:gd name="connsiteX192" fmla="*/ 590632 w 691416"/>
              <a:gd name="connsiteY192" fmla="*/ 259670 h 812256"/>
              <a:gd name="connsiteX193" fmla="*/ 531336 w 691416"/>
              <a:gd name="connsiteY193" fmla="*/ 319032 h 812256"/>
              <a:gd name="connsiteX194" fmla="*/ 494276 w 691416"/>
              <a:gd name="connsiteY194" fmla="*/ 333872 h 812256"/>
              <a:gd name="connsiteX195" fmla="*/ 468334 w 691416"/>
              <a:gd name="connsiteY195" fmla="*/ 333872 h 812256"/>
              <a:gd name="connsiteX196" fmla="*/ 458452 w 691416"/>
              <a:gd name="connsiteY196" fmla="*/ 323978 h 812256"/>
              <a:gd name="connsiteX197" fmla="*/ 468334 w 691416"/>
              <a:gd name="connsiteY197" fmla="*/ 314085 h 812256"/>
              <a:gd name="connsiteX198" fmla="*/ 494276 w 691416"/>
              <a:gd name="connsiteY198" fmla="*/ 314085 h 812256"/>
              <a:gd name="connsiteX199" fmla="*/ 516512 w 691416"/>
              <a:gd name="connsiteY199" fmla="*/ 304191 h 812256"/>
              <a:gd name="connsiteX200" fmla="*/ 575808 w 691416"/>
              <a:gd name="connsiteY200" fmla="*/ 246066 h 812256"/>
              <a:gd name="connsiteX201" fmla="*/ 585690 w 691416"/>
              <a:gd name="connsiteY201" fmla="*/ 222569 h 812256"/>
              <a:gd name="connsiteX202" fmla="*/ 585690 w 691416"/>
              <a:gd name="connsiteY202" fmla="*/ 175574 h 812256"/>
              <a:gd name="connsiteX203" fmla="*/ 595572 w 691416"/>
              <a:gd name="connsiteY203" fmla="*/ 164444 h 812256"/>
              <a:gd name="connsiteX204" fmla="*/ 95842 w 691416"/>
              <a:gd name="connsiteY204" fmla="*/ 164444 h 812256"/>
              <a:gd name="connsiteX205" fmla="*/ 105726 w 691416"/>
              <a:gd name="connsiteY205" fmla="*/ 175574 h 812256"/>
              <a:gd name="connsiteX206" fmla="*/ 105726 w 691416"/>
              <a:gd name="connsiteY206" fmla="*/ 222569 h 812256"/>
              <a:gd name="connsiteX207" fmla="*/ 115608 w 691416"/>
              <a:gd name="connsiteY207" fmla="*/ 246066 h 812256"/>
              <a:gd name="connsiteX208" fmla="*/ 173668 w 691416"/>
              <a:gd name="connsiteY208" fmla="*/ 304191 h 812256"/>
              <a:gd name="connsiteX209" fmla="*/ 197138 w 691416"/>
              <a:gd name="connsiteY209" fmla="*/ 314085 h 812256"/>
              <a:gd name="connsiteX210" fmla="*/ 223080 w 691416"/>
              <a:gd name="connsiteY210" fmla="*/ 314085 h 812256"/>
              <a:gd name="connsiteX211" fmla="*/ 232964 w 691416"/>
              <a:gd name="connsiteY211" fmla="*/ 323978 h 812256"/>
              <a:gd name="connsiteX212" fmla="*/ 223080 w 691416"/>
              <a:gd name="connsiteY212" fmla="*/ 333872 h 812256"/>
              <a:gd name="connsiteX213" fmla="*/ 197138 w 691416"/>
              <a:gd name="connsiteY213" fmla="*/ 333872 h 812256"/>
              <a:gd name="connsiteX214" fmla="*/ 160080 w 691416"/>
              <a:gd name="connsiteY214" fmla="*/ 319032 h 812256"/>
              <a:gd name="connsiteX215" fmla="*/ 100784 w 691416"/>
              <a:gd name="connsiteY215" fmla="*/ 259670 h 812256"/>
              <a:gd name="connsiteX216" fmla="*/ 85960 w 691416"/>
              <a:gd name="connsiteY216" fmla="*/ 222569 h 812256"/>
              <a:gd name="connsiteX217" fmla="*/ 85960 w 691416"/>
              <a:gd name="connsiteY217" fmla="*/ 175574 h 812256"/>
              <a:gd name="connsiteX218" fmla="*/ 95842 w 691416"/>
              <a:gd name="connsiteY218" fmla="*/ 164444 h 812256"/>
              <a:gd name="connsiteX219" fmla="*/ 486004 w 691416"/>
              <a:gd name="connsiteY219" fmla="*/ 89697 h 812256"/>
              <a:gd name="connsiteX220" fmla="*/ 494580 w 691416"/>
              <a:gd name="connsiteY220" fmla="*/ 99602 h 812256"/>
              <a:gd name="connsiteX221" fmla="*/ 494580 w 691416"/>
              <a:gd name="connsiteY221" fmla="*/ 155316 h 812256"/>
              <a:gd name="connsiteX222" fmla="*/ 483552 w 691416"/>
              <a:gd name="connsiteY222" fmla="*/ 185031 h 812256"/>
              <a:gd name="connsiteX223" fmla="*/ 444340 w 691416"/>
              <a:gd name="connsiteY223" fmla="*/ 232078 h 812256"/>
              <a:gd name="connsiteX224" fmla="*/ 438214 w 691416"/>
              <a:gd name="connsiteY224" fmla="*/ 249412 h 812256"/>
              <a:gd name="connsiteX225" fmla="*/ 438214 w 691416"/>
              <a:gd name="connsiteY225" fmla="*/ 280364 h 812256"/>
              <a:gd name="connsiteX226" fmla="*/ 429636 w 691416"/>
              <a:gd name="connsiteY226" fmla="*/ 290269 h 812256"/>
              <a:gd name="connsiteX227" fmla="*/ 419832 w 691416"/>
              <a:gd name="connsiteY227" fmla="*/ 280364 h 812256"/>
              <a:gd name="connsiteX228" fmla="*/ 419832 w 691416"/>
              <a:gd name="connsiteY228" fmla="*/ 249412 h 812256"/>
              <a:gd name="connsiteX229" fmla="*/ 429636 w 691416"/>
              <a:gd name="connsiteY229" fmla="*/ 219697 h 812256"/>
              <a:gd name="connsiteX230" fmla="*/ 468848 w 691416"/>
              <a:gd name="connsiteY230" fmla="*/ 171412 h 812256"/>
              <a:gd name="connsiteX231" fmla="*/ 474974 w 691416"/>
              <a:gd name="connsiteY231" fmla="*/ 155316 h 812256"/>
              <a:gd name="connsiteX232" fmla="*/ 474974 w 691416"/>
              <a:gd name="connsiteY232" fmla="*/ 99602 h 812256"/>
              <a:gd name="connsiteX233" fmla="*/ 486004 w 691416"/>
              <a:gd name="connsiteY233" fmla="*/ 89697 h 812256"/>
              <a:gd name="connsiteX234" fmla="*/ 212870 w 691416"/>
              <a:gd name="connsiteY234" fmla="*/ 89697 h 812256"/>
              <a:gd name="connsiteX235" fmla="*/ 222676 w 691416"/>
              <a:gd name="connsiteY235" fmla="*/ 99602 h 812256"/>
              <a:gd name="connsiteX236" fmla="*/ 222676 w 691416"/>
              <a:gd name="connsiteY236" fmla="*/ 155316 h 812256"/>
              <a:gd name="connsiteX237" fmla="*/ 228804 w 691416"/>
              <a:gd name="connsiteY237" fmla="*/ 171412 h 812256"/>
              <a:gd name="connsiteX238" fmla="*/ 268026 w 691416"/>
              <a:gd name="connsiteY238" fmla="*/ 219697 h 812256"/>
              <a:gd name="connsiteX239" fmla="*/ 279058 w 691416"/>
              <a:gd name="connsiteY239" fmla="*/ 249412 h 812256"/>
              <a:gd name="connsiteX240" fmla="*/ 279058 w 691416"/>
              <a:gd name="connsiteY240" fmla="*/ 280364 h 812256"/>
              <a:gd name="connsiteX241" fmla="*/ 269252 w 691416"/>
              <a:gd name="connsiteY241" fmla="*/ 290269 h 812256"/>
              <a:gd name="connsiteX242" fmla="*/ 259446 w 691416"/>
              <a:gd name="connsiteY242" fmla="*/ 280364 h 812256"/>
              <a:gd name="connsiteX243" fmla="*/ 259446 w 691416"/>
              <a:gd name="connsiteY243" fmla="*/ 249412 h 812256"/>
              <a:gd name="connsiteX244" fmla="*/ 253318 w 691416"/>
              <a:gd name="connsiteY244" fmla="*/ 232078 h 812256"/>
              <a:gd name="connsiteX245" fmla="*/ 214096 w 691416"/>
              <a:gd name="connsiteY245" fmla="*/ 185031 h 812256"/>
              <a:gd name="connsiteX246" fmla="*/ 203064 w 691416"/>
              <a:gd name="connsiteY246" fmla="*/ 155316 h 812256"/>
              <a:gd name="connsiteX247" fmla="*/ 203064 w 691416"/>
              <a:gd name="connsiteY247" fmla="*/ 99602 h 812256"/>
              <a:gd name="connsiteX248" fmla="*/ 212870 w 691416"/>
              <a:gd name="connsiteY248" fmla="*/ 89697 h 812256"/>
              <a:gd name="connsiteX249" fmla="*/ 421310 w 691416"/>
              <a:gd name="connsiteY249" fmla="*/ 44848 h 812256"/>
              <a:gd name="connsiteX250" fmla="*/ 431044 w 691416"/>
              <a:gd name="connsiteY250" fmla="*/ 54764 h 812256"/>
              <a:gd name="connsiteX251" fmla="*/ 431044 w 691416"/>
              <a:gd name="connsiteY251" fmla="*/ 145248 h 812256"/>
              <a:gd name="connsiteX252" fmla="*/ 429828 w 691416"/>
              <a:gd name="connsiteY252" fmla="*/ 148966 h 812256"/>
              <a:gd name="connsiteX253" fmla="*/ 401840 w 691416"/>
              <a:gd name="connsiteY253" fmla="*/ 228294 h 812256"/>
              <a:gd name="connsiteX254" fmla="*/ 401840 w 691416"/>
              <a:gd name="connsiteY254" fmla="*/ 229534 h 812256"/>
              <a:gd name="connsiteX255" fmla="*/ 398190 w 691416"/>
              <a:gd name="connsiteY255" fmla="*/ 246886 h 812256"/>
              <a:gd name="connsiteX256" fmla="*/ 398190 w 691416"/>
              <a:gd name="connsiteY256" fmla="*/ 280353 h 812256"/>
              <a:gd name="connsiteX257" fmla="*/ 388456 w 691416"/>
              <a:gd name="connsiteY257" fmla="*/ 290269 h 812256"/>
              <a:gd name="connsiteX258" fmla="*/ 378720 w 691416"/>
              <a:gd name="connsiteY258" fmla="*/ 280353 h 812256"/>
              <a:gd name="connsiteX259" fmla="*/ 378720 w 691416"/>
              <a:gd name="connsiteY259" fmla="*/ 246886 h 812256"/>
              <a:gd name="connsiteX260" fmla="*/ 384806 w 691416"/>
              <a:gd name="connsiteY260" fmla="*/ 220857 h 812256"/>
              <a:gd name="connsiteX261" fmla="*/ 411574 w 691416"/>
              <a:gd name="connsiteY261" fmla="*/ 144008 h 812256"/>
              <a:gd name="connsiteX262" fmla="*/ 411574 w 691416"/>
              <a:gd name="connsiteY262" fmla="*/ 54764 h 812256"/>
              <a:gd name="connsiteX263" fmla="*/ 421310 w 691416"/>
              <a:gd name="connsiteY263" fmla="*/ 44848 h 812256"/>
              <a:gd name="connsiteX264" fmla="*/ 276340 w 691416"/>
              <a:gd name="connsiteY264" fmla="*/ 44848 h 812256"/>
              <a:gd name="connsiteX265" fmla="*/ 286080 w 691416"/>
              <a:gd name="connsiteY265" fmla="*/ 54764 h 812256"/>
              <a:gd name="connsiteX266" fmla="*/ 286080 w 691416"/>
              <a:gd name="connsiteY266" fmla="*/ 137810 h 812256"/>
              <a:gd name="connsiteX267" fmla="*/ 288514 w 691416"/>
              <a:gd name="connsiteY267" fmla="*/ 146487 h 812256"/>
              <a:gd name="connsiteX268" fmla="*/ 289732 w 691416"/>
              <a:gd name="connsiteY268" fmla="*/ 147726 h 812256"/>
              <a:gd name="connsiteX269" fmla="*/ 314082 w 691416"/>
              <a:gd name="connsiteY269" fmla="*/ 220857 h 812256"/>
              <a:gd name="connsiteX270" fmla="*/ 320168 w 691416"/>
              <a:gd name="connsiteY270" fmla="*/ 246886 h 812256"/>
              <a:gd name="connsiteX271" fmla="*/ 320168 w 691416"/>
              <a:gd name="connsiteY271" fmla="*/ 280353 h 812256"/>
              <a:gd name="connsiteX272" fmla="*/ 310430 w 691416"/>
              <a:gd name="connsiteY272" fmla="*/ 290269 h 812256"/>
              <a:gd name="connsiteX273" fmla="*/ 300690 w 691416"/>
              <a:gd name="connsiteY273" fmla="*/ 280353 h 812256"/>
              <a:gd name="connsiteX274" fmla="*/ 300690 w 691416"/>
              <a:gd name="connsiteY274" fmla="*/ 246886 h 812256"/>
              <a:gd name="connsiteX275" fmla="*/ 295820 w 691416"/>
              <a:gd name="connsiteY275" fmla="*/ 229534 h 812256"/>
              <a:gd name="connsiteX276" fmla="*/ 295820 w 691416"/>
              <a:gd name="connsiteY276" fmla="*/ 228294 h 812256"/>
              <a:gd name="connsiteX277" fmla="*/ 271470 w 691416"/>
              <a:gd name="connsiteY277" fmla="*/ 155164 h 812256"/>
              <a:gd name="connsiteX278" fmla="*/ 266600 w 691416"/>
              <a:gd name="connsiteY278" fmla="*/ 137810 h 812256"/>
              <a:gd name="connsiteX279" fmla="*/ 266600 w 691416"/>
              <a:gd name="connsiteY279" fmla="*/ 54764 h 812256"/>
              <a:gd name="connsiteX280" fmla="*/ 276340 w 691416"/>
              <a:gd name="connsiteY280" fmla="*/ 44848 h 812256"/>
              <a:gd name="connsiteX281" fmla="*/ 349408 w 691416"/>
              <a:gd name="connsiteY281" fmla="*/ 0 h 812256"/>
              <a:gd name="connsiteX282" fmla="*/ 358788 w 691416"/>
              <a:gd name="connsiteY282" fmla="*/ 9924 h 812256"/>
              <a:gd name="connsiteX283" fmla="*/ 358788 w 691416"/>
              <a:gd name="connsiteY283" fmla="*/ 280345 h 812256"/>
              <a:gd name="connsiteX284" fmla="*/ 349408 w 691416"/>
              <a:gd name="connsiteY284" fmla="*/ 290269 h 812256"/>
              <a:gd name="connsiteX285" fmla="*/ 338856 w 691416"/>
              <a:gd name="connsiteY285" fmla="*/ 280345 h 812256"/>
              <a:gd name="connsiteX286" fmla="*/ 338856 w 691416"/>
              <a:gd name="connsiteY286" fmla="*/ 9924 h 812256"/>
              <a:gd name="connsiteX287" fmla="*/ 349408 w 691416"/>
              <a:gd name="connsiteY287" fmla="*/ 0 h 81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691416" h="812256">
                <a:moveTo>
                  <a:pt x="429636" y="520741"/>
                </a:moveTo>
                <a:cubicBezTo>
                  <a:pt x="434538" y="520741"/>
                  <a:pt x="438214" y="525693"/>
                  <a:pt x="438214" y="530646"/>
                </a:cubicBezTo>
                <a:lnTo>
                  <a:pt x="438214" y="561598"/>
                </a:lnTo>
                <a:cubicBezTo>
                  <a:pt x="438214" y="567789"/>
                  <a:pt x="440664" y="573979"/>
                  <a:pt x="444340" y="578932"/>
                </a:cubicBezTo>
                <a:lnTo>
                  <a:pt x="483552" y="625979"/>
                </a:lnTo>
                <a:cubicBezTo>
                  <a:pt x="490904" y="634646"/>
                  <a:pt x="494580" y="645789"/>
                  <a:pt x="494580" y="655694"/>
                </a:cubicBezTo>
                <a:lnTo>
                  <a:pt x="494580" y="711408"/>
                </a:lnTo>
                <a:cubicBezTo>
                  <a:pt x="494580" y="716361"/>
                  <a:pt x="490904" y="721313"/>
                  <a:pt x="486004" y="721313"/>
                </a:cubicBezTo>
                <a:cubicBezTo>
                  <a:pt x="479876" y="721313"/>
                  <a:pt x="474974" y="716361"/>
                  <a:pt x="474974" y="711408"/>
                </a:cubicBezTo>
                <a:lnTo>
                  <a:pt x="474974" y="655694"/>
                </a:lnTo>
                <a:cubicBezTo>
                  <a:pt x="474974" y="649503"/>
                  <a:pt x="472524" y="644551"/>
                  <a:pt x="468848" y="639598"/>
                </a:cubicBezTo>
                <a:lnTo>
                  <a:pt x="429636" y="591313"/>
                </a:lnTo>
                <a:cubicBezTo>
                  <a:pt x="423510" y="583884"/>
                  <a:pt x="419832" y="572741"/>
                  <a:pt x="419832" y="561598"/>
                </a:cubicBezTo>
                <a:lnTo>
                  <a:pt x="419832" y="530646"/>
                </a:lnTo>
                <a:cubicBezTo>
                  <a:pt x="419832" y="525693"/>
                  <a:pt x="423510" y="520741"/>
                  <a:pt x="429636" y="520741"/>
                </a:cubicBezTo>
                <a:close/>
                <a:moveTo>
                  <a:pt x="388456" y="520741"/>
                </a:moveTo>
                <a:cubicBezTo>
                  <a:pt x="393322" y="520741"/>
                  <a:pt x="398190" y="525699"/>
                  <a:pt x="398190" y="530657"/>
                </a:cubicBezTo>
                <a:lnTo>
                  <a:pt x="398190" y="564124"/>
                </a:lnTo>
                <a:cubicBezTo>
                  <a:pt x="398190" y="569082"/>
                  <a:pt x="399406" y="575279"/>
                  <a:pt x="401840" y="581476"/>
                </a:cubicBezTo>
                <a:lnTo>
                  <a:pt x="401840" y="582716"/>
                </a:lnTo>
                <a:lnTo>
                  <a:pt x="427394" y="655846"/>
                </a:lnTo>
                <a:cubicBezTo>
                  <a:pt x="429828" y="662044"/>
                  <a:pt x="431044" y="667002"/>
                  <a:pt x="431044" y="673200"/>
                </a:cubicBezTo>
                <a:lnTo>
                  <a:pt x="431044" y="756246"/>
                </a:lnTo>
                <a:cubicBezTo>
                  <a:pt x="431044" y="762444"/>
                  <a:pt x="427394" y="766162"/>
                  <a:pt x="421310" y="766162"/>
                </a:cubicBezTo>
                <a:cubicBezTo>
                  <a:pt x="415226" y="766162"/>
                  <a:pt x="411574" y="762444"/>
                  <a:pt x="411574" y="756246"/>
                </a:cubicBezTo>
                <a:lnTo>
                  <a:pt x="411574" y="673200"/>
                </a:lnTo>
                <a:cubicBezTo>
                  <a:pt x="411574" y="669481"/>
                  <a:pt x="411574" y="667002"/>
                  <a:pt x="409142" y="664523"/>
                </a:cubicBezTo>
                <a:lnTo>
                  <a:pt x="409142" y="663284"/>
                </a:lnTo>
                <a:lnTo>
                  <a:pt x="384806" y="590153"/>
                </a:lnTo>
                <a:cubicBezTo>
                  <a:pt x="379938" y="581476"/>
                  <a:pt x="378720" y="572800"/>
                  <a:pt x="378720" y="564124"/>
                </a:cubicBezTo>
                <a:lnTo>
                  <a:pt x="378720" y="530657"/>
                </a:lnTo>
                <a:cubicBezTo>
                  <a:pt x="378720" y="525699"/>
                  <a:pt x="382372" y="520741"/>
                  <a:pt x="388456" y="520741"/>
                </a:cubicBezTo>
                <a:close/>
                <a:moveTo>
                  <a:pt x="349408" y="520741"/>
                </a:moveTo>
                <a:cubicBezTo>
                  <a:pt x="354098" y="520741"/>
                  <a:pt x="358788" y="525703"/>
                  <a:pt x="358788" y="530665"/>
                </a:cubicBezTo>
                <a:lnTo>
                  <a:pt x="358788" y="802332"/>
                </a:lnTo>
                <a:cubicBezTo>
                  <a:pt x="358788" y="807294"/>
                  <a:pt x="354098" y="812256"/>
                  <a:pt x="349408" y="812256"/>
                </a:cubicBezTo>
                <a:cubicBezTo>
                  <a:pt x="343546" y="812256"/>
                  <a:pt x="338856" y="807294"/>
                  <a:pt x="338856" y="802332"/>
                </a:cubicBezTo>
                <a:lnTo>
                  <a:pt x="338856" y="530665"/>
                </a:lnTo>
                <a:cubicBezTo>
                  <a:pt x="338856" y="525703"/>
                  <a:pt x="343546" y="520741"/>
                  <a:pt x="349408" y="520741"/>
                </a:cubicBezTo>
                <a:close/>
                <a:moveTo>
                  <a:pt x="310430" y="520741"/>
                </a:moveTo>
                <a:cubicBezTo>
                  <a:pt x="315300" y="520741"/>
                  <a:pt x="320168" y="525699"/>
                  <a:pt x="320168" y="530657"/>
                </a:cubicBezTo>
                <a:lnTo>
                  <a:pt x="320168" y="564124"/>
                </a:lnTo>
                <a:cubicBezTo>
                  <a:pt x="320168" y="572800"/>
                  <a:pt x="317734" y="581476"/>
                  <a:pt x="314082" y="590153"/>
                </a:cubicBezTo>
                <a:lnTo>
                  <a:pt x="286080" y="667002"/>
                </a:lnTo>
                <a:lnTo>
                  <a:pt x="286080" y="756246"/>
                </a:lnTo>
                <a:cubicBezTo>
                  <a:pt x="286080" y="762444"/>
                  <a:pt x="282428" y="766162"/>
                  <a:pt x="276340" y="766162"/>
                </a:cubicBezTo>
                <a:cubicBezTo>
                  <a:pt x="271470" y="766162"/>
                  <a:pt x="266600" y="762444"/>
                  <a:pt x="266600" y="756246"/>
                </a:cubicBezTo>
                <a:lnTo>
                  <a:pt x="266600" y="665762"/>
                </a:lnTo>
                <a:cubicBezTo>
                  <a:pt x="266600" y="664523"/>
                  <a:pt x="266600" y="663284"/>
                  <a:pt x="267818" y="662044"/>
                </a:cubicBezTo>
                <a:lnTo>
                  <a:pt x="295820" y="582716"/>
                </a:lnTo>
                <a:lnTo>
                  <a:pt x="295820" y="581476"/>
                </a:lnTo>
                <a:cubicBezTo>
                  <a:pt x="299472" y="575279"/>
                  <a:pt x="300690" y="569082"/>
                  <a:pt x="300690" y="564124"/>
                </a:cubicBezTo>
                <a:lnTo>
                  <a:pt x="300690" y="530657"/>
                </a:lnTo>
                <a:cubicBezTo>
                  <a:pt x="300690" y="525699"/>
                  <a:pt x="305560" y="520741"/>
                  <a:pt x="310430" y="520741"/>
                </a:cubicBezTo>
                <a:close/>
                <a:moveTo>
                  <a:pt x="269252" y="520741"/>
                </a:moveTo>
                <a:cubicBezTo>
                  <a:pt x="274156" y="520741"/>
                  <a:pt x="279058" y="525693"/>
                  <a:pt x="279058" y="530646"/>
                </a:cubicBezTo>
                <a:lnTo>
                  <a:pt x="279058" y="561598"/>
                </a:lnTo>
                <a:cubicBezTo>
                  <a:pt x="279058" y="572741"/>
                  <a:pt x="275380" y="583884"/>
                  <a:pt x="268026" y="591313"/>
                </a:cubicBezTo>
                <a:lnTo>
                  <a:pt x="228804" y="639598"/>
                </a:lnTo>
                <a:cubicBezTo>
                  <a:pt x="225128" y="644551"/>
                  <a:pt x="222676" y="649503"/>
                  <a:pt x="222676" y="655694"/>
                </a:cubicBezTo>
                <a:lnTo>
                  <a:pt x="222676" y="711408"/>
                </a:lnTo>
                <a:cubicBezTo>
                  <a:pt x="222676" y="716361"/>
                  <a:pt x="219000" y="721313"/>
                  <a:pt x="212870" y="721313"/>
                </a:cubicBezTo>
                <a:cubicBezTo>
                  <a:pt x="207968" y="721313"/>
                  <a:pt x="203064" y="716361"/>
                  <a:pt x="203064" y="711408"/>
                </a:cubicBezTo>
                <a:lnTo>
                  <a:pt x="203064" y="655694"/>
                </a:lnTo>
                <a:cubicBezTo>
                  <a:pt x="203064" y="645789"/>
                  <a:pt x="206742" y="634646"/>
                  <a:pt x="214096" y="625979"/>
                </a:cubicBezTo>
                <a:lnTo>
                  <a:pt x="253318" y="578932"/>
                </a:lnTo>
                <a:cubicBezTo>
                  <a:pt x="256996" y="573979"/>
                  <a:pt x="259446" y="567789"/>
                  <a:pt x="259446" y="561598"/>
                </a:cubicBezTo>
                <a:lnTo>
                  <a:pt x="259446" y="530646"/>
                </a:lnTo>
                <a:cubicBezTo>
                  <a:pt x="259446" y="525693"/>
                  <a:pt x="264350" y="520741"/>
                  <a:pt x="269252" y="520741"/>
                </a:cubicBezTo>
                <a:close/>
                <a:moveTo>
                  <a:pt x="468334" y="474646"/>
                </a:moveTo>
                <a:lnTo>
                  <a:pt x="494276" y="474646"/>
                </a:lnTo>
                <a:cubicBezTo>
                  <a:pt x="507864" y="474646"/>
                  <a:pt x="521454" y="480830"/>
                  <a:pt x="531336" y="490723"/>
                </a:cubicBezTo>
                <a:lnTo>
                  <a:pt x="590632" y="548848"/>
                </a:lnTo>
                <a:cubicBezTo>
                  <a:pt x="600514" y="559978"/>
                  <a:pt x="605456" y="572345"/>
                  <a:pt x="605456" y="587186"/>
                </a:cubicBezTo>
                <a:lnTo>
                  <a:pt x="605456" y="634180"/>
                </a:lnTo>
                <a:cubicBezTo>
                  <a:pt x="605456" y="639127"/>
                  <a:pt x="600514" y="644074"/>
                  <a:pt x="595572" y="644074"/>
                </a:cubicBezTo>
                <a:cubicBezTo>
                  <a:pt x="590632" y="644074"/>
                  <a:pt x="585690" y="639127"/>
                  <a:pt x="585690" y="634180"/>
                </a:cubicBezTo>
                <a:lnTo>
                  <a:pt x="585690" y="587186"/>
                </a:lnTo>
                <a:cubicBezTo>
                  <a:pt x="585690" y="577292"/>
                  <a:pt x="581984" y="568635"/>
                  <a:pt x="575808" y="563688"/>
                </a:cubicBezTo>
                <a:lnTo>
                  <a:pt x="516512" y="504327"/>
                </a:lnTo>
                <a:cubicBezTo>
                  <a:pt x="511570" y="498143"/>
                  <a:pt x="502924" y="494433"/>
                  <a:pt x="494276" y="494433"/>
                </a:cubicBezTo>
                <a:lnTo>
                  <a:pt x="468334" y="494433"/>
                </a:lnTo>
                <a:cubicBezTo>
                  <a:pt x="462158" y="494433"/>
                  <a:pt x="458452" y="489486"/>
                  <a:pt x="458452" y="484540"/>
                </a:cubicBezTo>
                <a:cubicBezTo>
                  <a:pt x="458452" y="479593"/>
                  <a:pt x="462158" y="474646"/>
                  <a:pt x="468334" y="474646"/>
                </a:cubicBezTo>
                <a:close/>
                <a:moveTo>
                  <a:pt x="197138" y="474646"/>
                </a:moveTo>
                <a:lnTo>
                  <a:pt x="223080" y="474646"/>
                </a:lnTo>
                <a:cubicBezTo>
                  <a:pt x="229258" y="474646"/>
                  <a:pt x="232964" y="479593"/>
                  <a:pt x="232964" y="484540"/>
                </a:cubicBezTo>
                <a:cubicBezTo>
                  <a:pt x="232964" y="489486"/>
                  <a:pt x="229258" y="494433"/>
                  <a:pt x="223080" y="494433"/>
                </a:cubicBezTo>
                <a:lnTo>
                  <a:pt x="197138" y="494433"/>
                </a:lnTo>
                <a:cubicBezTo>
                  <a:pt x="188492" y="494433"/>
                  <a:pt x="179844" y="498143"/>
                  <a:pt x="173668" y="504327"/>
                </a:cubicBezTo>
                <a:lnTo>
                  <a:pt x="115608" y="563688"/>
                </a:lnTo>
                <a:cubicBezTo>
                  <a:pt x="109432" y="568635"/>
                  <a:pt x="105726" y="577292"/>
                  <a:pt x="105726" y="587186"/>
                </a:cubicBezTo>
                <a:lnTo>
                  <a:pt x="105726" y="634180"/>
                </a:lnTo>
                <a:cubicBezTo>
                  <a:pt x="105726" y="639127"/>
                  <a:pt x="100784" y="644074"/>
                  <a:pt x="95842" y="644074"/>
                </a:cubicBezTo>
                <a:cubicBezTo>
                  <a:pt x="89666" y="644074"/>
                  <a:pt x="85960" y="639127"/>
                  <a:pt x="85960" y="634180"/>
                </a:cubicBezTo>
                <a:lnTo>
                  <a:pt x="85960" y="587186"/>
                </a:lnTo>
                <a:cubicBezTo>
                  <a:pt x="85960" y="572345"/>
                  <a:pt x="90902" y="559978"/>
                  <a:pt x="100784" y="548848"/>
                </a:cubicBezTo>
                <a:lnTo>
                  <a:pt x="160080" y="490723"/>
                </a:lnTo>
                <a:cubicBezTo>
                  <a:pt x="169962" y="480830"/>
                  <a:pt x="183550" y="474646"/>
                  <a:pt x="197138" y="474646"/>
                </a:cubicBezTo>
                <a:close/>
                <a:moveTo>
                  <a:pt x="468366" y="432289"/>
                </a:moveTo>
                <a:lnTo>
                  <a:pt x="520410" y="432289"/>
                </a:lnTo>
                <a:cubicBezTo>
                  <a:pt x="530324" y="432289"/>
                  <a:pt x="540236" y="437224"/>
                  <a:pt x="547672" y="443392"/>
                </a:cubicBezTo>
                <a:lnTo>
                  <a:pt x="639370" y="533452"/>
                </a:lnTo>
                <a:cubicBezTo>
                  <a:pt x="643088" y="537153"/>
                  <a:pt x="648044" y="538387"/>
                  <a:pt x="653000" y="538387"/>
                </a:cubicBezTo>
                <a:lnTo>
                  <a:pt x="681502" y="538387"/>
                </a:lnTo>
                <a:cubicBezTo>
                  <a:pt x="686458" y="538387"/>
                  <a:pt x="691416" y="543322"/>
                  <a:pt x="691416" y="549490"/>
                </a:cubicBezTo>
                <a:cubicBezTo>
                  <a:pt x="691416" y="554425"/>
                  <a:pt x="686458" y="559360"/>
                  <a:pt x="681502" y="559360"/>
                </a:cubicBezTo>
                <a:lnTo>
                  <a:pt x="653000" y="559360"/>
                </a:lnTo>
                <a:cubicBezTo>
                  <a:pt x="643088" y="559360"/>
                  <a:pt x="631936" y="554425"/>
                  <a:pt x="624500" y="547023"/>
                </a:cubicBezTo>
                <a:lnTo>
                  <a:pt x="532802" y="458197"/>
                </a:lnTo>
                <a:cubicBezTo>
                  <a:pt x="530324" y="454496"/>
                  <a:pt x="525366" y="452028"/>
                  <a:pt x="520410" y="452028"/>
                </a:cubicBezTo>
                <a:lnTo>
                  <a:pt x="468366" y="452028"/>
                </a:lnTo>
                <a:cubicBezTo>
                  <a:pt x="462170" y="452028"/>
                  <a:pt x="458452" y="448327"/>
                  <a:pt x="458452" y="442159"/>
                </a:cubicBezTo>
                <a:cubicBezTo>
                  <a:pt x="458452" y="437224"/>
                  <a:pt x="462170" y="432289"/>
                  <a:pt x="468366" y="432289"/>
                </a:cubicBezTo>
                <a:close/>
                <a:moveTo>
                  <a:pt x="171006" y="432289"/>
                </a:moveTo>
                <a:lnTo>
                  <a:pt x="223050" y="432289"/>
                </a:lnTo>
                <a:cubicBezTo>
                  <a:pt x="229246" y="432289"/>
                  <a:pt x="232964" y="437224"/>
                  <a:pt x="232964" y="442159"/>
                </a:cubicBezTo>
                <a:cubicBezTo>
                  <a:pt x="232964" y="448327"/>
                  <a:pt x="229246" y="452028"/>
                  <a:pt x="223050" y="452028"/>
                </a:cubicBezTo>
                <a:lnTo>
                  <a:pt x="171006" y="452028"/>
                </a:lnTo>
                <a:cubicBezTo>
                  <a:pt x="166050" y="452028"/>
                  <a:pt x="161092" y="454496"/>
                  <a:pt x="157374" y="458197"/>
                </a:cubicBezTo>
                <a:lnTo>
                  <a:pt x="65676" y="547023"/>
                </a:lnTo>
                <a:cubicBezTo>
                  <a:pt x="58242" y="554425"/>
                  <a:pt x="49568" y="559360"/>
                  <a:pt x="38416" y="559360"/>
                </a:cubicBezTo>
                <a:lnTo>
                  <a:pt x="9914" y="559360"/>
                </a:lnTo>
                <a:cubicBezTo>
                  <a:pt x="3718" y="559360"/>
                  <a:pt x="0" y="554425"/>
                  <a:pt x="0" y="549490"/>
                </a:cubicBezTo>
                <a:cubicBezTo>
                  <a:pt x="0" y="543322"/>
                  <a:pt x="3718" y="538387"/>
                  <a:pt x="9914" y="538387"/>
                </a:cubicBezTo>
                <a:lnTo>
                  <a:pt x="38416" y="538387"/>
                </a:lnTo>
                <a:cubicBezTo>
                  <a:pt x="43372" y="538387"/>
                  <a:pt x="48328" y="537153"/>
                  <a:pt x="52046" y="533452"/>
                </a:cubicBezTo>
                <a:lnTo>
                  <a:pt x="143744" y="443392"/>
                </a:lnTo>
                <a:cubicBezTo>
                  <a:pt x="151180" y="437224"/>
                  <a:pt x="161092" y="432289"/>
                  <a:pt x="171006" y="432289"/>
                </a:cubicBezTo>
                <a:close/>
                <a:moveTo>
                  <a:pt x="470856" y="394916"/>
                </a:moveTo>
                <a:lnTo>
                  <a:pt x="681502" y="394916"/>
                </a:lnTo>
                <a:cubicBezTo>
                  <a:pt x="686458" y="394916"/>
                  <a:pt x="691416" y="399606"/>
                  <a:pt x="691416" y="404296"/>
                </a:cubicBezTo>
                <a:cubicBezTo>
                  <a:pt x="691416" y="410159"/>
                  <a:pt x="686458" y="414849"/>
                  <a:pt x="681502" y="414849"/>
                </a:cubicBezTo>
                <a:lnTo>
                  <a:pt x="470856" y="414849"/>
                </a:lnTo>
                <a:cubicBezTo>
                  <a:pt x="465900" y="414849"/>
                  <a:pt x="460944" y="410159"/>
                  <a:pt x="460944" y="404296"/>
                </a:cubicBezTo>
                <a:cubicBezTo>
                  <a:pt x="460944" y="399606"/>
                  <a:pt x="465900" y="394916"/>
                  <a:pt x="470856" y="394916"/>
                </a:cubicBezTo>
                <a:close/>
                <a:moveTo>
                  <a:pt x="9914" y="394916"/>
                </a:moveTo>
                <a:lnTo>
                  <a:pt x="220554" y="394916"/>
                </a:lnTo>
                <a:cubicBezTo>
                  <a:pt x="225510" y="394916"/>
                  <a:pt x="229228" y="399606"/>
                  <a:pt x="229228" y="404296"/>
                </a:cubicBezTo>
                <a:cubicBezTo>
                  <a:pt x="229228" y="410159"/>
                  <a:pt x="225510" y="414849"/>
                  <a:pt x="220554" y="414849"/>
                </a:cubicBezTo>
                <a:lnTo>
                  <a:pt x="9914" y="414849"/>
                </a:lnTo>
                <a:cubicBezTo>
                  <a:pt x="3718" y="414849"/>
                  <a:pt x="0" y="410159"/>
                  <a:pt x="0" y="404296"/>
                </a:cubicBezTo>
                <a:cubicBezTo>
                  <a:pt x="0" y="399606"/>
                  <a:pt x="3718" y="394916"/>
                  <a:pt x="9914" y="394916"/>
                </a:cubicBezTo>
                <a:close/>
                <a:moveTo>
                  <a:pt x="280164" y="334979"/>
                </a:moveTo>
                <a:lnTo>
                  <a:pt x="280164" y="336216"/>
                </a:lnTo>
                <a:lnTo>
                  <a:pt x="280164" y="473539"/>
                </a:lnTo>
                <a:lnTo>
                  <a:pt x="417480" y="473539"/>
                </a:lnTo>
                <a:lnTo>
                  <a:pt x="418716" y="473539"/>
                </a:lnTo>
                <a:lnTo>
                  <a:pt x="418716" y="336216"/>
                </a:lnTo>
                <a:lnTo>
                  <a:pt x="417480" y="334979"/>
                </a:lnTo>
                <a:close/>
                <a:moveTo>
                  <a:pt x="280164" y="315185"/>
                </a:moveTo>
                <a:lnTo>
                  <a:pt x="417480" y="315185"/>
                </a:lnTo>
                <a:cubicBezTo>
                  <a:pt x="428614" y="315185"/>
                  <a:pt x="437272" y="325082"/>
                  <a:pt x="437272" y="336216"/>
                </a:cubicBezTo>
                <a:lnTo>
                  <a:pt x="437272" y="473539"/>
                </a:lnTo>
                <a:cubicBezTo>
                  <a:pt x="437272" y="484673"/>
                  <a:pt x="428614" y="493333"/>
                  <a:pt x="417480" y="493333"/>
                </a:cubicBezTo>
                <a:lnTo>
                  <a:pt x="280164" y="493333"/>
                </a:lnTo>
                <a:cubicBezTo>
                  <a:pt x="269030" y="493333"/>
                  <a:pt x="260372" y="484673"/>
                  <a:pt x="260372" y="473539"/>
                </a:cubicBezTo>
                <a:lnTo>
                  <a:pt x="260372" y="336216"/>
                </a:lnTo>
                <a:cubicBezTo>
                  <a:pt x="260372" y="325082"/>
                  <a:pt x="269030" y="315185"/>
                  <a:pt x="280164" y="315185"/>
                </a:cubicBezTo>
                <a:close/>
                <a:moveTo>
                  <a:pt x="653000" y="250404"/>
                </a:moveTo>
                <a:lnTo>
                  <a:pt x="681502" y="250404"/>
                </a:lnTo>
                <a:cubicBezTo>
                  <a:pt x="686458" y="250404"/>
                  <a:pt x="691416" y="254105"/>
                  <a:pt x="691416" y="260273"/>
                </a:cubicBezTo>
                <a:cubicBezTo>
                  <a:pt x="691416" y="266441"/>
                  <a:pt x="686458" y="270141"/>
                  <a:pt x="681502" y="270141"/>
                </a:cubicBezTo>
                <a:lnTo>
                  <a:pt x="653000" y="270141"/>
                </a:lnTo>
                <a:cubicBezTo>
                  <a:pt x="648044" y="270141"/>
                  <a:pt x="643088" y="272608"/>
                  <a:pt x="639370" y="275076"/>
                </a:cubicBezTo>
                <a:lnTo>
                  <a:pt x="547672" y="365127"/>
                </a:lnTo>
                <a:cubicBezTo>
                  <a:pt x="540236" y="372528"/>
                  <a:pt x="530324" y="376229"/>
                  <a:pt x="520410" y="376229"/>
                </a:cubicBezTo>
                <a:lnTo>
                  <a:pt x="468366" y="376229"/>
                </a:lnTo>
                <a:cubicBezTo>
                  <a:pt x="462170" y="376229"/>
                  <a:pt x="458452" y="372528"/>
                  <a:pt x="458452" y="367594"/>
                </a:cubicBezTo>
                <a:cubicBezTo>
                  <a:pt x="458452" y="361426"/>
                  <a:pt x="462170" y="357725"/>
                  <a:pt x="468366" y="357725"/>
                </a:cubicBezTo>
                <a:lnTo>
                  <a:pt x="520410" y="357725"/>
                </a:lnTo>
                <a:cubicBezTo>
                  <a:pt x="525366" y="357725"/>
                  <a:pt x="530324" y="355258"/>
                  <a:pt x="532802" y="351557"/>
                </a:cubicBezTo>
                <a:lnTo>
                  <a:pt x="624500" y="261506"/>
                </a:lnTo>
                <a:cubicBezTo>
                  <a:pt x="631936" y="254105"/>
                  <a:pt x="643088" y="250404"/>
                  <a:pt x="653000" y="250404"/>
                </a:cubicBezTo>
                <a:close/>
                <a:moveTo>
                  <a:pt x="9914" y="250404"/>
                </a:moveTo>
                <a:lnTo>
                  <a:pt x="38416" y="250404"/>
                </a:lnTo>
                <a:cubicBezTo>
                  <a:pt x="49568" y="250404"/>
                  <a:pt x="58242" y="254105"/>
                  <a:pt x="65676" y="261506"/>
                </a:cubicBezTo>
                <a:lnTo>
                  <a:pt x="157374" y="351557"/>
                </a:lnTo>
                <a:cubicBezTo>
                  <a:pt x="161092" y="355258"/>
                  <a:pt x="166050" y="357725"/>
                  <a:pt x="171006" y="357725"/>
                </a:cubicBezTo>
                <a:lnTo>
                  <a:pt x="223050" y="357725"/>
                </a:lnTo>
                <a:cubicBezTo>
                  <a:pt x="229246" y="357725"/>
                  <a:pt x="232964" y="361426"/>
                  <a:pt x="232964" y="367594"/>
                </a:cubicBezTo>
                <a:cubicBezTo>
                  <a:pt x="232964" y="372528"/>
                  <a:pt x="229246" y="376229"/>
                  <a:pt x="223050" y="376229"/>
                </a:cubicBezTo>
                <a:lnTo>
                  <a:pt x="171006" y="376229"/>
                </a:lnTo>
                <a:cubicBezTo>
                  <a:pt x="161092" y="376229"/>
                  <a:pt x="151180" y="372528"/>
                  <a:pt x="143744" y="365127"/>
                </a:cubicBezTo>
                <a:lnTo>
                  <a:pt x="52046" y="275076"/>
                </a:lnTo>
                <a:cubicBezTo>
                  <a:pt x="48328" y="272608"/>
                  <a:pt x="43372" y="270141"/>
                  <a:pt x="38416" y="270141"/>
                </a:cubicBezTo>
                <a:lnTo>
                  <a:pt x="9914" y="270141"/>
                </a:lnTo>
                <a:cubicBezTo>
                  <a:pt x="3718" y="270141"/>
                  <a:pt x="0" y="266441"/>
                  <a:pt x="0" y="260273"/>
                </a:cubicBezTo>
                <a:cubicBezTo>
                  <a:pt x="0" y="254105"/>
                  <a:pt x="3718" y="250404"/>
                  <a:pt x="9914" y="250404"/>
                </a:cubicBezTo>
                <a:close/>
                <a:moveTo>
                  <a:pt x="595572" y="164444"/>
                </a:moveTo>
                <a:cubicBezTo>
                  <a:pt x="600514" y="164444"/>
                  <a:pt x="605456" y="169391"/>
                  <a:pt x="605456" y="175574"/>
                </a:cubicBezTo>
                <a:lnTo>
                  <a:pt x="605456" y="222569"/>
                </a:lnTo>
                <a:cubicBezTo>
                  <a:pt x="605456" y="236173"/>
                  <a:pt x="600514" y="249776"/>
                  <a:pt x="590632" y="259670"/>
                </a:cubicBezTo>
                <a:lnTo>
                  <a:pt x="531336" y="319032"/>
                </a:lnTo>
                <a:cubicBezTo>
                  <a:pt x="521454" y="328925"/>
                  <a:pt x="507864" y="333872"/>
                  <a:pt x="494276" y="333872"/>
                </a:cubicBezTo>
                <a:lnTo>
                  <a:pt x="468334" y="333872"/>
                </a:lnTo>
                <a:cubicBezTo>
                  <a:pt x="462158" y="333872"/>
                  <a:pt x="458452" y="330162"/>
                  <a:pt x="458452" y="323978"/>
                </a:cubicBezTo>
                <a:cubicBezTo>
                  <a:pt x="458452" y="319032"/>
                  <a:pt x="462158" y="314085"/>
                  <a:pt x="468334" y="314085"/>
                </a:cubicBezTo>
                <a:lnTo>
                  <a:pt x="494276" y="314085"/>
                </a:lnTo>
                <a:cubicBezTo>
                  <a:pt x="502924" y="314085"/>
                  <a:pt x="511570" y="310375"/>
                  <a:pt x="516512" y="304191"/>
                </a:cubicBezTo>
                <a:lnTo>
                  <a:pt x="575808" y="246066"/>
                </a:lnTo>
                <a:cubicBezTo>
                  <a:pt x="581984" y="239883"/>
                  <a:pt x="585690" y="231226"/>
                  <a:pt x="585690" y="222569"/>
                </a:cubicBezTo>
                <a:lnTo>
                  <a:pt x="585690" y="175574"/>
                </a:lnTo>
                <a:cubicBezTo>
                  <a:pt x="585690" y="169391"/>
                  <a:pt x="590632" y="164444"/>
                  <a:pt x="595572" y="164444"/>
                </a:cubicBezTo>
                <a:close/>
                <a:moveTo>
                  <a:pt x="95842" y="164444"/>
                </a:moveTo>
                <a:cubicBezTo>
                  <a:pt x="100784" y="164444"/>
                  <a:pt x="105726" y="169391"/>
                  <a:pt x="105726" y="175574"/>
                </a:cubicBezTo>
                <a:lnTo>
                  <a:pt x="105726" y="222569"/>
                </a:lnTo>
                <a:cubicBezTo>
                  <a:pt x="105726" y="231226"/>
                  <a:pt x="109432" y="239883"/>
                  <a:pt x="115608" y="246066"/>
                </a:cubicBezTo>
                <a:lnTo>
                  <a:pt x="173668" y="304191"/>
                </a:lnTo>
                <a:cubicBezTo>
                  <a:pt x="179844" y="310375"/>
                  <a:pt x="188492" y="314085"/>
                  <a:pt x="197138" y="314085"/>
                </a:cubicBezTo>
                <a:lnTo>
                  <a:pt x="223080" y="314085"/>
                </a:lnTo>
                <a:cubicBezTo>
                  <a:pt x="229258" y="314085"/>
                  <a:pt x="232964" y="319032"/>
                  <a:pt x="232964" y="323978"/>
                </a:cubicBezTo>
                <a:cubicBezTo>
                  <a:pt x="232964" y="330162"/>
                  <a:pt x="229258" y="333872"/>
                  <a:pt x="223080" y="333872"/>
                </a:cubicBezTo>
                <a:lnTo>
                  <a:pt x="197138" y="333872"/>
                </a:lnTo>
                <a:cubicBezTo>
                  <a:pt x="183550" y="333872"/>
                  <a:pt x="169962" y="328925"/>
                  <a:pt x="160080" y="319032"/>
                </a:cubicBezTo>
                <a:lnTo>
                  <a:pt x="100784" y="259670"/>
                </a:lnTo>
                <a:cubicBezTo>
                  <a:pt x="90902" y="249776"/>
                  <a:pt x="85960" y="236173"/>
                  <a:pt x="85960" y="222569"/>
                </a:cubicBezTo>
                <a:lnTo>
                  <a:pt x="85960" y="175574"/>
                </a:lnTo>
                <a:cubicBezTo>
                  <a:pt x="85960" y="169391"/>
                  <a:pt x="89666" y="164444"/>
                  <a:pt x="95842" y="164444"/>
                </a:cubicBezTo>
                <a:close/>
                <a:moveTo>
                  <a:pt x="486004" y="89697"/>
                </a:moveTo>
                <a:cubicBezTo>
                  <a:pt x="490904" y="89697"/>
                  <a:pt x="494580" y="94649"/>
                  <a:pt x="494580" y="99602"/>
                </a:cubicBezTo>
                <a:lnTo>
                  <a:pt x="494580" y="155316"/>
                </a:lnTo>
                <a:cubicBezTo>
                  <a:pt x="494580" y="166459"/>
                  <a:pt x="490904" y="176364"/>
                  <a:pt x="483552" y="185031"/>
                </a:cubicBezTo>
                <a:lnTo>
                  <a:pt x="444340" y="232078"/>
                </a:lnTo>
                <a:cubicBezTo>
                  <a:pt x="440664" y="237031"/>
                  <a:pt x="438214" y="243221"/>
                  <a:pt x="438214" y="249412"/>
                </a:cubicBezTo>
                <a:lnTo>
                  <a:pt x="438214" y="280364"/>
                </a:lnTo>
                <a:cubicBezTo>
                  <a:pt x="438214" y="286555"/>
                  <a:pt x="434538" y="290269"/>
                  <a:pt x="429636" y="290269"/>
                </a:cubicBezTo>
                <a:cubicBezTo>
                  <a:pt x="423510" y="290269"/>
                  <a:pt x="419832" y="286555"/>
                  <a:pt x="419832" y="280364"/>
                </a:cubicBezTo>
                <a:lnTo>
                  <a:pt x="419832" y="249412"/>
                </a:lnTo>
                <a:cubicBezTo>
                  <a:pt x="419832" y="238269"/>
                  <a:pt x="423510" y="228364"/>
                  <a:pt x="429636" y="219697"/>
                </a:cubicBezTo>
                <a:lnTo>
                  <a:pt x="468848" y="171412"/>
                </a:lnTo>
                <a:cubicBezTo>
                  <a:pt x="473750" y="167697"/>
                  <a:pt x="474974" y="161507"/>
                  <a:pt x="474974" y="155316"/>
                </a:cubicBezTo>
                <a:lnTo>
                  <a:pt x="474974" y="99602"/>
                </a:lnTo>
                <a:cubicBezTo>
                  <a:pt x="474974" y="94649"/>
                  <a:pt x="479876" y="89697"/>
                  <a:pt x="486004" y="89697"/>
                </a:cubicBezTo>
                <a:close/>
                <a:moveTo>
                  <a:pt x="212870" y="89697"/>
                </a:moveTo>
                <a:cubicBezTo>
                  <a:pt x="219000" y="89697"/>
                  <a:pt x="222676" y="94649"/>
                  <a:pt x="222676" y="99602"/>
                </a:cubicBezTo>
                <a:lnTo>
                  <a:pt x="222676" y="155316"/>
                </a:lnTo>
                <a:cubicBezTo>
                  <a:pt x="222676" y="161507"/>
                  <a:pt x="225128" y="167697"/>
                  <a:pt x="228804" y="171412"/>
                </a:cubicBezTo>
                <a:lnTo>
                  <a:pt x="268026" y="219697"/>
                </a:lnTo>
                <a:cubicBezTo>
                  <a:pt x="275380" y="228364"/>
                  <a:pt x="279058" y="238269"/>
                  <a:pt x="279058" y="249412"/>
                </a:cubicBezTo>
                <a:lnTo>
                  <a:pt x="279058" y="280364"/>
                </a:lnTo>
                <a:cubicBezTo>
                  <a:pt x="279058" y="286555"/>
                  <a:pt x="274156" y="290269"/>
                  <a:pt x="269252" y="290269"/>
                </a:cubicBezTo>
                <a:cubicBezTo>
                  <a:pt x="264350" y="290269"/>
                  <a:pt x="259446" y="286555"/>
                  <a:pt x="259446" y="280364"/>
                </a:cubicBezTo>
                <a:lnTo>
                  <a:pt x="259446" y="249412"/>
                </a:lnTo>
                <a:cubicBezTo>
                  <a:pt x="259446" y="243221"/>
                  <a:pt x="256996" y="237031"/>
                  <a:pt x="253318" y="232078"/>
                </a:cubicBezTo>
                <a:lnTo>
                  <a:pt x="214096" y="185031"/>
                </a:lnTo>
                <a:cubicBezTo>
                  <a:pt x="206742" y="176364"/>
                  <a:pt x="203064" y="166459"/>
                  <a:pt x="203064" y="155316"/>
                </a:cubicBezTo>
                <a:lnTo>
                  <a:pt x="203064" y="99602"/>
                </a:lnTo>
                <a:cubicBezTo>
                  <a:pt x="203064" y="94649"/>
                  <a:pt x="207968" y="89697"/>
                  <a:pt x="212870" y="89697"/>
                </a:cubicBezTo>
                <a:close/>
                <a:moveTo>
                  <a:pt x="421310" y="44848"/>
                </a:moveTo>
                <a:cubicBezTo>
                  <a:pt x="427394" y="44848"/>
                  <a:pt x="431044" y="48566"/>
                  <a:pt x="431044" y="54764"/>
                </a:cubicBezTo>
                <a:lnTo>
                  <a:pt x="431044" y="145248"/>
                </a:lnTo>
                <a:cubicBezTo>
                  <a:pt x="431044" y="146487"/>
                  <a:pt x="431044" y="147726"/>
                  <a:pt x="429828" y="148966"/>
                </a:cubicBezTo>
                <a:lnTo>
                  <a:pt x="401840" y="228294"/>
                </a:lnTo>
                <a:lnTo>
                  <a:pt x="401840" y="229534"/>
                </a:lnTo>
                <a:cubicBezTo>
                  <a:pt x="399406" y="235731"/>
                  <a:pt x="398190" y="241928"/>
                  <a:pt x="398190" y="246886"/>
                </a:cubicBezTo>
                <a:lnTo>
                  <a:pt x="398190" y="280353"/>
                </a:lnTo>
                <a:cubicBezTo>
                  <a:pt x="398190" y="286550"/>
                  <a:pt x="393322" y="290269"/>
                  <a:pt x="388456" y="290269"/>
                </a:cubicBezTo>
                <a:cubicBezTo>
                  <a:pt x="382372" y="290269"/>
                  <a:pt x="378720" y="286550"/>
                  <a:pt x="378720" y="280353"/>
                </a:cubicBezTo>
                <a:lnTo>
                  <a:pt x="378720" y="246886"/>
                </a:lnTo>
                <a:cubicBezTo>
                  <a:pt x="378720" y="238210"/>
                  <a:pt x="379938" y="229534"/>
                  <a:pt x="384806" y="220857"/>
                </a:cubicBezTo>
                <a:lnTo>
                  <a:pt x="411574" y="144008"/>
                </a:lnTo>
                <a:lnTo>
                  <a:pt x="411574" y="54764"/>
                </a:lnTo>
                <a:cubicBezTo>
                  <a:pt x="411574" y="48566"/>
                  <a:pt x="415226" y="44848"/>
                  <a:pt x="421310" y="44848"/>
                </a:cubicBezTo>
                <a:close/>
                <a:moveTo>
                  <a:pt x="276340" y="44848"/>
                </a:moveTo>
                <a:cubicBezTo>
                  <a:pt x="282428" y="44848"/>
                  <a:pt x="286080" y="48566"/>
                  <a:pt x="286080" y="54764"/>
                </a:cubicBezTo>
                <a:lnTo>
                  <a:pt x="286080" y="137810"/>
                </a:lnTo>
                <a:cubicBezTo>
                  <a:pt x="286080" y="141529"/>
                  <a:pt x="287298" y="144008"/>
                  <a:pt x="288514" y="146487"/>
                </a:cubicBezTo>
                <a:cubicBezTo>
                  <a:pt x="288514" y="147726"/>
                  <a:pt x="289732" y="147726"/>
                  <a:pt x="289732" y="147726"/>
                </a:cubicBezTo>
                <a:lnTo>
                  <a:pt x="314082" y="220857"/>
                </a:lnTo>
                <a:cubicBezTo>
                  <a:pt x="317734" y="229534"/>
                  <a:pt x="320168" y="238210"/>
                  <a:pt x="320168" y="246886"/>
                </a:cubicBezTo>
                <a:lnTo>
                  <a:pt x="320168" y="280353"/>
                </a:lnTo>
                <a:cubicBezTo>
                  <a:pt x="320168" y="286550"/>
                  <a:pt x="315300" y="290269"/>
                  <a:pt x="310430" y="290269"/>
                </a:cubicBezTo>
                <a:cubicBezTo>
                  <a:pt x="305560" y="290269"/>
                  <a:pt x="300690" y="286550"/>
                  <a:pt x="300690" y="280353"/>
                </a:cubicBezTo>
                <a:lnTo>
                  <a:pt x="300690" y="246886"/>
                </a:lnTo>
                <a:cubicBezTo>
                  <a:pt x="300690" y="241928"/>
                  <a:pt x="299472" y="235731"/>
                  <a:pt x="295820" y="229534"/>
                </a:cubicBezTo>
                <a:lnTo>
                  <a:pt x="295820" y="228294"/>
                </a:lnTo>
                <a:lnTo>
                  <a:pt x="271470" y="155164"/>
                </a:lnTo>
                <a:cubicBezTo>
                  <a:pt x="269034" y="150206"/>
                  <a:pt x="266600" y="144008"/>
                  <a:pt x="266600" y="137810"/>
                </a:cubicBezTo>
                <a:lnTo>
                  <a:pt x="266600" y="54764"/>
                </a:lnTo>
                <a:cubicBezTo>
                  <a:pt x="266600" y="48566"/>
                  <a:pt x="271470" y="44848"/>
                  <a:pt x="276340" y="44848"/>
                </a:cubicBezTo>
                <a:close/>
                <a:moveTo>
                  <a:pt x="349408" y="0"/>
                </a:moveTo>
                <a:cubicBezTo>
                  <a:pt x="354098" y="0"/>
                  <a:pt x="358788" y="3721"/>
                  <a:pt x="358788" y="9924"/>
                </a:cubicBezTo>
                <a:lnTo>
                  <a:pt x="358788" y="280345"/>
                </a:lnTo>
                <a:cubicBezTo>
                  <a:pt x="358788" y="286548"/>
                  <a:pt x="354098" y="290269"/>
                  <a:pt x="349408" y="290269"/>
                </a:cubicBezTo>
                <a:cubicBezTo>
                  <a:pt x="343546" y="290269"/>
                  <a:pt x="338856" y="286548"/>
                  <a:pt x="338856" y="280345"/>
                </a:cubicBezTo>
                <a:lnTo>
                  <a:pt x="338856" y="9924"/>
                </a:lnTo>
                <a:cubicBezTo>
                  <a:pt x="338856" y="3721"/>
                  <a:pt x="343546" y="0"/>
                  <a:pt x="349408" y="0"/>
                </a:cubicBezTo>
                <a:close/>
              </a:path>
            </a:pathLst>
          </a:custGeom>
          <a:solidFill>
            <a:srgbClr val="FFFFFF"/>
          </a:solidFill>
          <a:ln cap="flat">
            <a:noFill/>
            <a:prstDash val="solid"/>
          </a:ln>
        </p:spPr>
        <p:txBody>
          <a:bodyPr vert="horz" wrap="square" lIns="33750" tIns="16875" rIns="33750" bIns="16875" anchor="ctr" anchorCtr="1" compatLnSpc="0">
            <a:noAutofit/>
          </a:bodyPr>
          <a:lstStyle/>
          <a:p>
            <a:pPr marL="0" marR="0" lvl="0" indent="0" algn="l" defTabSz="685663" rtl="0" eaLnBrk="1" fontAlgn="auto" latinLnBrk="0" hangingPunct="0">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Open Sans" pitchFamily="2" charset="0"/>
              <a:ea typeface="Microsoft YaHei" pitchFamily="2"/>
              <a:cs typeface="Lucida Sans" pitchFamily="2"/>
              <a:sym typeface="Arial"/>
            </a:endParaRPr>
          </a:p>
        </p:txBody>
      </p:sp>
      <p:sp>
        <p:nvSpPr>
          <p:cNvPr id="60" name="Freeform: Shape 5">
            <a:extLst>
              <a:ext uri="{FF2B5EF4-FFF2-40B4-BE49-F238E27FC236}">
                <a16:creationId xmlns:a16="http://schemas.microsoft.com/office/drawing/2014/main" id="{7822B2EF-53AE-87A4-760C-05D86545F0D0}"/>
              </a:ext>
            </a:extLst>
          </p:cNvPr>
          <p:cNvSpPr/>
          <p:nvPr/>
        </p:nvSpPr>
        <p:spPr>
          <a:xfrm>
            <a:off x="4655531" y="1565000"/>
            <a:ext cx="686308" cy="652380"/>
          </a:xfrm>
          <a:custGeom>
            <a:avLst/>
            <a:gdLst>
              <a:gd name="connsiteX0" fmla="*/ 323509 w 763738"/>
              <a:gd name="connsiteY0" fmla="*/ 545476 h 725982"/>
              <a:gd name="connsiteX1" fmla="*/ 306147 w 763738"/>
              <a:gd name="connsiteY1" fmla="*/ 567831 h 725982"/>
              <a:gd name="connsiteX2" fmla="*/ 458689 w 763738"/>
              <a:gd name="connsiteY2" fmla="*/ 567831 h 725982"/>
              <a:gd name="connsiteX3" fmla="*/ 441326 w 763738"/>
              <a:gd name="connsiteY3" fmla="*/ 545476 h 725982"/>
              <a:gd name="connsiteX4" fmla="*/ 307538 w 763738"/>
              <a:gd name="connsiteY4" fmla="*/ 438579 h 725982"/>
              <a:gd name="connsiteX5" fmla="*/ 307538 w 763738"/>
              <a:gd name="connsiteY5" fmla="*/ 481927 h 725982"/>
              <a:gd name="connsiteX6" fmla="*/ 458538 w 763738"/>
              <a:gd name="connsiteY6" fmla="*/ 481927 h 725982"/>
              <a:gd name="connsiteX7" fmla="*/ 458538 w 763738"/>
              <a:gd name="connsiteY7" fmla="*/ 438579 h 725982"/>
              <a:gd name="connsiteX8" fmla="*/ 715129 w 763738"/>
              <a:gd name="connsiteY8" fmla="*/ 399585 h 725982"/>
              <a:gd name="connsiteX9" fmla="*/ 721347 w 763738"/>
              <a:gd name="connsiteY9" fmla="*/ 403308 h 725982"/>
              <a:gd name="connsiteX10" fmla="*/ 762383 w 763738"/>
              <a:gd name="connsiteY10" fmla="*/ 452951 h 725982"/>
              <a:gd name="connsiteX11" fmla="*/ 761139 w 763738"/>
              <a:gd name="connsiteY11" fmla="*/ 466602 h 725982"/>
              <a:gd name="connsiteX12" fmla="*/ 754922 w 763738"/>
              <a:gd name="connsiteY12" fmla="*/ 469084 h 725982"/>
              <a:gd name="connsiteX13" fmla="*/ 746217 w 763738"/>
              <a:gd name="connsiteY13" fmla="*/ 465361 h 725982"/>
              <a:gd name="connsiteX14" fmla="*/ 721347 w 763738"/>
              <a:gd name="connsiteY14" fmla="*/ 434335 h 725982"/>
              <a:gd name="connsiteX15" fmla="*/ 613160 w 763738"/>
              <a:gd name="connsiteY15" fmla="*/ 636626 h 725982"/>
              <a:gd name="connsiteX16" fmla="*/ 383107 w 763738"/>
              <a:gd name="connsiteY16" fmla="*/ 725982 h 725982"/>
              <a:gd name="connsiteX17" fmla="*/ 82174 w 763738"/>
              <a:gd name="connsiteY17" fmla="*/ 546030 h 725982"/>
              <a:gd name="connsiteX18" fmla="*/ 85904 w 763738"/>
              <a:gd name="connsiteY18" fmla="*/ 533619 h 725982"/>
              <a:gd name="connsiteX19" fmla="*/ 99583 w 763738"/>
              <a:gd name="connsiteY19" fmla="*/ 536101 h 725982"/>
              <a:gd name="connsiteX20" fmla="*/ 383107 w 763738"/>
              <a:gd name="connsiteY20" fmla="*/ 706125 h 725982"/>
              <a:gd name="connsiteX21" fmla="*/ 700207 w 763738"/>
              <a:gd name="connsiteY21" fmla="*/ 433094 h 725982"/>
              <a:gd name="connsiteX22" fmla="*/ 670362 w 763738"/>
              <a:gd name="connsiteY22" fmla="*/ 457915 h 725982"/>
              <a:gd name="connsiteX23" fmla="*/ 656683 w 763738"/>
              <a:gd name="connsiteY23" fmla="*/ 456674 h 725982"/>
              <a:gd name="connsiteX24" fmla="*/ 657927 w 763738"/>
              <a:gd name="connsiteY24" fmla="*/ 441781 h 725982"/>
              <a:gd name="connsiteX25" fmla="*/ 707668 w 763738"/>
              <a:gd name="connsiteY25" fmla="*/ 402067 h 725982"/>
              <a:gd name="connsiteX26" fmla="*/ 715129 w 763738"/>
              <a:gd name="connsiteY26" fmla="*/ 399585 h 725982"/>
              <a:gd name="connsiteX27" fmla="*/ 307538 w 763738"/>
              <a:gd name="connsiteY27" fmla="*/ 311012 h 725982"/>
              <a:gd name="connsiteX28" fmla="*/ 307538 w 763738"/>
              <a:gd name="connsiteY28" fmla="*/ 418763 h 725982"/>
              <a:gd name="connsiteX29" fmla="*/ 458538 w 763738"/>
              <a:gd name="connsiteY29" fmla="*/ 418763 h 725982"/>
              <a:gd name="connsiteX30" fmla="*/ 458538 w 763738"/>
              <a:gd name="connsiteY30" fmla="*/ 311012 h 725982"/>
              <a:gd name="connsiteX31" fmla="*/ 297637 w 763738"/>
              <a:gd name="connsiteY31" fmla="*/ 289958 h 725982"/>
              <a:gd name="connsiteX32" fmla="*/ 468439 w 763738"/>
              <a:gd name="connsiteY32" fmla="*/ 289958 h 725982"/>
              <a:gd name="connsiteX33" fmla="*/ 478341 w 763738"/>
              <a:gd name="connsiteY33" fmla="*/ 299866 h 725982"/>
              <a:gd name="connsiteX34" fmla="*/ 478341 w 763738"/>
              <a:gd name="connsiteY34" fmla="*/ 491835 h 725982"/>
              <a:gd name="connsiteX35" fmla="*/ 468439 w 763738"/>
              <a:gd name="connsiteY35" fmla="*/ 501743 h 725982"/>
              <a:gd name="connsiteX36" fmla="*/ 297637 w 763738"/>
              <a:gd name="connsiteY36" fmla="*/ 501743 h 725982"/>
              <a:gd name="connsiteX37" fmla="*/ 287735 w 763738"/>
              <a:gd name="connsiteY37" fmla="*/ 491835 h 725982"/>
              <a:gd name="connsiteX38" fmla="*/ 287735 w 763738"/>
              <a:gd name="connsiteY38" fmla="*/ 299866 h 725982"/>
              <a:gd name="connsiteX39" fmla="*/ 297637 w 763738"/>
              <a:gd name="connsiteY39" fmla="*/ 289958 h 725982"/>
              <a:gd name="connsiteX40" fmla="*/ 350793 w 763738"/>
              <a:gd name="connsiteY40" fmla="*/ 203937 h 725982"/>
              <a:gd name="connsiteX41" fmla="*/ 339632 w 763738"/>
              <a:gd name="connsiteY41" fmla="*/ 208905 h 725982"/>
              <a:gd name="connsiteX42" fmla="*/ 270182 w 763738"/>
              <a:gd name="connsiteY42" fmla="*/ 278454 h 725982"/>
              <a:gd name="connsiteX43" fmla="*/ 265221 w 763738"/>
              <a:gd name="connsiteY43" fmla="*/ 289632 h 725982"/>
              <a:gd name="connsiteX44" fmla="*/ 265221 w 763738"/>
              <a:gd name="connsiteY44" fmla="*/ 567831 h 725982"/>
              <a:gd name="connsiteX45" fmla="*/ 282583 w 763738"/>
              <a:gd name="connsiteY45" fmla="*/ 567831 h 725982"/>
              <a:gd name="connsiteX46" fmla="*/ 308627 w 763738"/>
              <a:gd name="connsiteY46" fmla="*/ 533056 h 725982"/>
              <a:gd name="connsiteX47" fmla="*/ 323509 w 763738"/>
              <a:gd name="connsiteY47" fmla="*/ 524362 h 725982"/>
              <a:gd name="connsiteX48" fmla="*/ 442567 w 763738"/>
              <a:gd name="connsiteY48" fmla="*/ 524362 h 725982"/>
              <a:gd name="connsiteX49" fmla="*/ 457449 w 763738"/>
              <a:gd name="connsiteY49" fmla="*/ 533056 h 725982"/>
              <a:gd name="connsiteX50" fmla="*/ 484733 w 763738"/>
              <a:gd name="connsiteY50" fmla="*/ 567831 h 725982"/>
              <a:gd name="connsiteX51" fmla="*/ 500855 w 763738"/>
              <a:gd name="connsiteY51" fmla="*/ 567831 h 725982"/>
              <a:gd name="connsiteX52" fmla="*/ 500855 w 763738"/>
              <a:gd name="connsiteY52" fmla="*/ 203937 h 725982"/>
              <a:gd name="connsiteX53" fmla="*/ 478532 w 763738"/>
              <a:gd name="connsiteY53" fmla="*/ 203937 h 725982"/>
              <a:gd name="connsiteX54" fmla="*/ 478532 w 763738"/>
              <a:gd name="connsiteY54" fmla="*/ 228776 h 725982"/>
              <a:gd name="connsiteX55" fmla="*/ 468610 w 763738"/>
              <a:gd name="connsiteY55" fmla="*/ 238712 h 725982"/>
              <a:gd name="connsiteX56" fmla="*/ 458689 w 763738"/>
              <a:gd name="connsiteY56" fmla="*/ 228776 h 725982"/>
              <a:gd name="connsiteX57" fmla="*/ 458689 w 763738"/>
              <a:gd name="connsiteY57" fmla="*/ 203937 h 725982"/>
              <a:gd name="connsiteX58" fmla="*/ 425204 w 763738"/>
              <a:gd name="connsiteY58" fmla="*/ 203937 h 725982"/>
              <a:gd name="connsiteX59" fmla="*/ 425204 w 763738"/>
              <a:gd name="connsiteY59" fmla="*/ 228776 h 725982"/>
              <a:gd name="connsiteX60" fmla="*/ 415283 w 763738"/>
              <a:gd name="connsiteY60" fmla="*/ 238712 h 725982"/>
              <a:gd name="connsiteX61" fmla="*/ 405361 w 763738"/>
              <a:gd name="connsiteY61" fmla="*/ 228776 h 725982"/>
              <a:gd name="connsiteX62" fmla="*/ 405361 w 763738"/>
              <a:gd name="connsiteY62" fmla="*/ 203937 h 725982"/>
              <a:gd name="connsiteX63" fmla="*/ 371876 w 763738"/>
              <a:gd name="connsiteY63" fmla="*/ 203937 h 725982"/>
              <a:gd name="connsiteX64" fmla="*/ 371876 w 763738"/>
              <a:gd name="connsiteY64" fmla="*/ 228776 h 725982"/>
              <a:gd name="connsiteX65" fmla="*/ 361955 w 763738"/>
              <a:gd name="connsiteY65" fmla="*/ 238712 h 725982"/>
              <a:gd name="connsiteX66" fmla="*/ 350793 w 763738"/>
              <a:gd name="connsiteY66" fmla="*/ 228776 h 725982"/>
              <a:gd name="connsiteX67" fmla="*/ 352033 w 763738"/>
              <a:gd name="connsiteY67" fmla="*/ 184066 h 725982"/>
              <a:gd name="connsiteX68" fmla="*/ 510777 w 763738"/>
              <a:gd name="connsiteY68" fmla="*/ 184066 h 725982"/>
              <a:gd name="connsiteX69" fmla="*/ 520698 w 763738"/>
              <a:gd name="connsiteY69" fmla="*/ 194001 h 725982"/>
              <a:gd name="connsiteX70" fmla="*/ 520698 w 763738"/>
              <a:gd name="connsiteY70" fmla="*/ 577767 h 725982"/>
              <a:gd name="connsiteX71" fmla="*/ 510777 w 763738"/>
              <a:gd name="connsiteY71" fmla="*/ 587702 h 725982"/>
              <a:gd name="connsiteX72" fmla="*/ 255299 w 763738"/>
              <a:gd name="connsiteY72" fmla="*/ 587702 h 725982"/>
              <a:gd name="connsiteX73" fmla="*/ 245378 w 763738"/>
              <a:gd name="connsiteY73" fmla="*/ 577767 h 725982"/>
              <a:gd name="connsiteX74" fmla="*/ 245378 w 763738"/>
              <a:gd name="connsiteY74" fmla="*/ 289632 h 725982"/>
              <a:gd name="connsiteX75" fmla="*/ 255299 w 763738"/>
              <a:gd name="connsiteY75" fmla="*/ 263551 h 725982"/>
              <a:gd name="connsiteX76" fmla="*/ 324750 w 763738"/>
              <a:gd name="connsiteY76" fmla="*/ 194001 h 725982"/>
              <a:gd name="connsiteX77" fmla="*/ 352033 w 763738"/>
              <a:gd name="connsiteY77" fmla="*/ 184066 h 725982"/>
              <a:gd name="connsiteX78" fmla="*/ 327641 w 763738"/>
              <a:gd name="connsiteY78" fmla="*/ 49521 h 725982"/>
              <a:gd name="connsiteX79" fmla="*/ 338812 w 763738"/>
              <a:gd name="connsiteY79" fmla="*/ 56975 h 725982"/>
              <a:gd name="connsiteX80" fmla="*/ 330123 w 763738"/>
              <a:gd name="connsiteY80" fmla="*/ 69398 h 725982"/>
              <a:gd name="connsiteX81" fmla="*/ 62018 w 763738"/>
              <a:gd name="connsiteY81" fmla="*/ 384945 h 725982"/>
              <a:gd name="connsiteX82" fmla="*/ 69466 w 763738"/>
              <a:gd name="connsiteY82" fmla="*/ 457000 h 725982"/>
              <a:gd name="connsiteX83" fmla="*/ 86843 w 763738"/>
              <a:gd name="connsiteY83" fmla="*/ 422215 h 725982"/>
              <a:gd name="connsiteX84" fmla="*/ 100496 w 763738"/>
              <a:gd name="connsiteY84" fmla="*/ 417246 h 725982"/>
              <a:gd name="connsiteX85" fmla="*/ 104220 w 763738"/>
              <a:gd name="connsiteY85" fmla="*/ 430911 h 725982"/>
              <a:gd name="connsiteX86" fmla="*/ 76913 w 763738"/>
              <a:gd name="connsiteY86" fmla="*/ 488058 h 725982"/>
              <a:gd name="connsiteX87" fmla="*/ 70707 w 763738"/>
              <a:gd name="connsiteY87" fmla="*/ 493027 h 725982"/>
              <a:gd name="connsiteX88" fmla="*/ 66983 w 763738"/>
              <a:gd name="connsiteY88" fmla="*/ 494269 h 725982"/>
              <a:gd name="connsiteX89" fmla="*/ 63260 w 763738"/>
              <a:gd name="connsiteY89" fmla="*/ 493027 h 725982"/>
              <a:gd name="connsiteX90" fmla="*/ 6163 w 763738"/>
              <a:gd name="connsiteY90" fmla="*/ 464454 h 725982"/>
              <a:gd name="connsiteX91" fmla="*/ 1198 w 763738"/>
              <a:gd name="connsiteY91" fmla="*/ 450788 h 725982"/>
              <a:gd name="connsiteX92" fmla="*/ 14852 w 763738"/>
              <a:gd name="connsiteY92" fmla="*/ 445819 h 725982"/>
              <a:gd name="connsiteX93" fmla="*/ 50847 w 763738"/>
              <a:gd name="connsiteY93" fmla="*/ 464454 h 725982"/>
              <a:gd name="connsiteX94" fmla="*/ 42159 w 763738"/>
              <a:gd name="connsiteY94" fmla="*/ 384945 h 725982"/>
              <a:gd name="connsiteX95" fmla="*/ 327641 w 763738"/>
              <a:gd name="connsiteY95" fmla="*/ 49521 h 725982"/>
              <a:gd name="connsiteX96" fmla="*/ 418376 w 763738"/>
              <a:gd name="connsiteY96" fmla="*/ 930 h 725982"/>
              <a:gd name="connsiteX97" fmla="*/ 433272 w 763738"/>
              <a:gd name="connsiteY97" fmla="*/ 930 h 725982"/>
              <a:gd name="connsiteX98" fmla="*/ 433272 w 763738"/>
              <a:gd name="connsiteY98" fmla="*/ 15829 h 725982"/>
              <a:gd name="connsiteX99" fmla="*/ 404720 w 763738"/>
              <a:gd name="connsiteY99" fmla="*/ 44384 h 725982"/>
              <a:gd name="connsiteX100" fmla="*/ 722516 w 763738"/>
              <a:gd name="connsiteY100" fmla="*/ 351044 h 725982"/>
              <a:gd name="connsiteX101" fmla="*/ 713826 w 763738"/>
              <a:gd name="connsiteY101" fmla="*/ 363460 h 725982"/>
              <a:gd name="connsiteX102" fmla="*/ 712585 w 763738"/>
              <a:gd name="connsiteY102" fmla="*/ 363460 h 725982"/>
              <a:gd name="connsiteX103" fmla="*/ 702654 w 763738"/>
              <a:gd name="connsiteY103" fmla="*/ 353527 h 725982"/>
              <a:gd name="connsiteX104" fmla="*/ 405962 w 763738"/>
              <a:gd name="connsiteY104" fmla="*/ 65490 h 725982"/>
              <a:gd name="connsiteX105" fmla="*/ 433272 w 763738"/>
              <a:gd name="connsiteY105" fmla="*/ 92804 h 725982"/>
              <a:gd name="connsiteX106" fmla="*/ 433272 w 763738"/>
              <a:gd name="connsiteY106" fmla="*/ 106461 h 725982"/>
              <a:gd name="connsiteX107" fmla="*/ 427065 w 763738"/>
              <a:gd name="connsiteY107" fmla="*/ 108944 h 725982"/>
              <a:gd name="connsiteX108" fmla="*/ 418376 w 763738"/>
              <a:gd name="connsiteY108" fmla="*/ 106461 h 725982"/>
              <a:gd name="connsiteX109" fmla="*/ 373686 w 763738"/>
              <a:gd name="connsiteY109" fmla="*/ 61766 h 725982"/>
              <a:gd name="connsiteX110" fmla="*/ 373686 w 763738"/>
              <a:gd name="connsiteY110" fmla="*/ 46867 h 72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63738" h="725982">
                <a:moveTo>
                  <a:pt x="323509" y="545476"/>
                </a:moveTo>
                <a:lnTo>
                  <a:pt x="306147" y="567831"/>
                </a:lnTo>
                <a:lnTo>
                  <a:pt x="458689" y="567831"/>
                </a:lnTo>
                <a:lnTo>
                  <a:pt x="441326" y="545476"/>
                </a:lnTo>
                <a:close/>
                <a:moveTo>
                  <a:pt x="307538" y="438579"/>
                </a:moveTo>
                <a:lnTo>
                  <a:pt x="307538" y="481927"/>
                </a:lnTo>
                <a:lnTo>
                  <a:pt x="458538" y="481927"/>
                </a:lnTo>
                <a:lnTo>
                  <a:pt x="458538" y="438579"/>
                </a:lnTo>
                <a:close/>
                <a:moveTo>
                  <a:pt x="715129" y="399585"/>
                </a:moveTo>
                <a:cubicBezTo>
                  <a:pt x="717616" y="399585"/>
                  <a:pt x="720103" y="402067"/>
                  <a:pt x="721347" y="403308"/>
                </a:cubicBezTo>
                <a:lnTo>
                  <a:pt x="762383" y="452951"/>
                </a:lnTo>
                <a:cubicBezTo>
                  <a:pt x="764870" y="457915"/>
                  <a:pt x="763627" y="464120"/>
                  <a:pt x="761139" y="466602"/>
                </a:cubicBezTo>
                <a:cubicBezTo>
                  <a:pt x="758652" y="469084"/>
                  <a:pt x="756165" y="469084"/>
                  <a:pt x="754922" y="469084"/>
                </a:cubicBezTo>
                <a:cubicBezTo>
                  <a:pt x="751191" y="469084"/>
                  <a:pt x="748704" y="469084"/>
                  <a:pt x="746217" y="465361"/>
                </a:cubicBezTo>
                <a:lnTo>
                  <a:pt x="721347" y="434335"/>
                </a:lnTo>
                <a:cubicBezTo>
                  <a:pt x="708911" y="511280"/>
                  <a:pt x="671605" y="583261"/>
                  <a:pt x="613160" y="636626"/>
                </a:cubicBezTo>
                <a:cubicBezTo>
                  <a:pt x="550983" y="694956"/>
                  <a:pt x="468911" y="725982"/>
                  <a:pt x="383107" y="725982"/>
                </a:cubicBezTo>
                <a:cubicBezTo>
                  <a:pt x="257511" y="725982"/>
                  <a:pt x="141863" y="657724"/>
                  <a:pt x="82174" y="546030"/>
                </a:cubicBezTo>
                <a:cubicBezTo>
                  <a:pt x="78443" y="541065"/>
                  <a:pt x="80930" y="536101"/>
                  <a:pt x="85904" y="533619"/>
                </a:cubicBezTo>
                <a:cubicBezTo>
                  <a:pt x="90878" y="529896"/>
                  <a:pt x="97096" y="532378"/>
                  <a:pt x="99583" y="536101"/>
                </a:cubicBezTo>
                <a:cubicBezTo>
                  <a:pt x="155542" y="641591"/>
                  <a:pt x="263729" y="706125"/>
                  <a:pt x="383107" y="706125"/>
                </a:cubicBezTo>
                <a:cubicBezTo>
                  <a:pt x="541035" y="706125"/>
                  <a:pt x="677823" y="588225"/>
                  <a:pt x="700207" y="433094"/>
                </a:cubicBezTo>
                <a:lnTo>
                  <a:pt x="670362" y="457915"/>
                </a:lnTo>
                <a:cubicBezTo>
                  <a:pt x="666631" y="460397"/>
                  <a:pt x="659170" y="460397"/>
                  <a:pt x="656683" y="456674"/>
                </a:cubicBezTo>
                <a:cubicBezTo>
                  <a:pt x="652953" y="451709"/>
                  <a:pt x="652953" y="445504"/>
                  <a:pt x="657927" y="441781"/>
                </a:cubicBezTo>
                <a:lnTo>
                  <a:pt x="707668" y="402067"/>
                </a:lnTo>
                <a:cubicBezTo>
                  <a:pt x="708911" y="399585"/>
                  <a:pt x="712642" y="399585"/>
                  <a:pt x="715129" y="399585"/>
                </a:cubicBezTo>
                <a:close/>
                <a:moveTo>
                  <a:pt x="307538" y="311012"/>
                </a:moveTo>
                <a:lnTo>
                  <a:pt x="307538" y="418763"/>
                </a:lnTo>
                <a:lnTo>
                  <a:pt x="458538" y="418763"/>
                </a:lnTo>
                <a:lnTo>
                  <a:pt x="458538" y="311012"/>
                </a:lnTo>
                <a:close/>
                <a:moveTo>
                  <a:pt x="297637" y="289958"/>
                </a:moveTo>
                <a:lnTo>
                  <a:pt x="468439" y="289958"/>
                </a:lnTo>
                <a:cubicBezTo>
                  <a:pt x="473390" y="289958"/>
                  <a:pt x="478341" y="294912"/>
                  <a:pt x="478341" y="299866"/>
                </a:cubicBezTo>
                <a:lnTo>
                  <a:pt x="478341" y="491835"/>
                </a:lnTo>
                <a:cubicBezTo>
                  <a:pt x="478341" y="496789"/>
                  <a:pt x="473390" y="501743"/>
                  <a:pt x="468439" y="501743"/>
                </a:cubicBezTo>
                <a:lnTo>
                  <a:pt x="297637" y="501743"/>
                </a:lnTo>
                <a:cubicBezTo>
                  <a:pt x="292686" y="501743"/>
                  <a:pt x="287735" y="496789"/>
                  <a:pt x="287735" y="491835"/>
                </a:cubicBezTo>
                <a:lnTo>
                  <a:pt x="287735" y="299866"/>
                </a:lnTo>
                <a:cubicBezTo>
                  <a:pt x="287735" y="294912"/>
                  <a:pt x="292686" y="289958"/>
                  <a:pt x="297637" y="289958"/>
                </a:cubicBezTo>
                <a:close/>
                <a:moveTo>
                  <a:pt x="350793" y="203937"/>
                </a:moveTo>
                <a:cubicBezTo>
                  <a:pt x="347073" y="203937"/>
                  <a:pt x="342112" y="206421"/>
                  <a:pt x="339632" y="208905"/>
                </a:cubicBezTo>
                <a:lnTo>
                  <a:pt x="270182" y="278454"/>
                </a:lnTo>
                <a:cubicBezTo>
                  <a:pt x="267701" y="280938"/>
                  <a:pt x="265221" y="285906"/>
                  <a:pt x="265221" y="289632"/>
                </a:cubicBezTo>
                <a:lnTo>
                  <a:pt x="265221" y="567831"/>
                </a:lnTo>
                <a:lnTo>
                  <a:pt x="282583" y="567831"/>
                </a:lnTo>
                <a:lnTo>
                  <a:pt x="308627" y="533056"/>
                </a:lnTo>
                <a:cubicBezTo>
                  <a:pt x="312348" y="528088"/>
                  <a:pt x="317308" y="524362"/>
                  <a:pt x="323509" y="524362"/>
                </a:cubicBezTo>
                <a:lnTo>
                  <a:pt x="442567" y="524362"/>
                </a:lnTo>
                <a:cubicBezTo>
                  <a:pt x="448768" y="524362"/>
                  <a:pt x="453728" y="528088"/>
                  <a:pt x="457449" y="533056"/>
                </a:cubicBezTo>
                <a:lnTo>
                  <a:pt x="484733" y="567831"/>
                </a:lnTo>
                <a:lnTo>
                  <a:pt x="500855" y="567831"/>
                </a:lnTo>
                <a:lnTo>
                  <a:pt x="500855" y="203937"/>
                </a:lnTo>
                <a:lnTo>
                  <a:pt x="478532" y="203937"/>
                </a:lnTo>
                <a:lnTo>
                  <a:pt x="478532" y="228776"/>
                </a:lnTo>
                <a:cubicBezTo>
                  <a:pt x="478532" y="233744"/>
                  <a:pt x="473571" y="238712"/>
                  <a:pt x="468610" y="238712"/>
                </a:cubicBezTo>
                <a:cubicBezTo>
                  <a:pt x="462410" y="238712"/>
                  <a:pt x="458689" y="233744"/>
                  <a:pt x="458689" y="228776"/>
                </a:cubicBezTo>
                <a:lnTo>
                  <a:pt x="458689" y="203937"/>
                </a:lnTo>
                <a:lnTo>
                  <a:pt x="425204" y="203937"/>
                </a:lnTo>
                <a:lnTo>
                  <a:pt x="425204" y="228776"/>
                </a:lnTo>
                <a:cubicBezTo>
                  <a:pt x="425204" y="233744"/>
                  <a:pt x="420243" y="238712"/>
                  <a:pt x="415283" y="238712"/>
                </a:cubicBezTo>
                <a:cubicBezTo>
                  <a:pt x="409082" y="238712"/>
                  <a:pt x="405361" y="233744"/>
                  <a:pt x="405361" y="228776"/>
                </a:cubicBezTo>
                <a:lnTo>
                  <a:pt x="405361" y="203937"/>
                </a:lnTo>
                <a:lnTo>
                  <a:pt x="371876" y="203937"/>
                </a:lnTo>
                <a:lnTo>
                  <a:pt x="371876" y="228776"/>
                </a:lnTo>
                <a:cubicBezTo>
                  <a:pt x="371876" y="233744"/>
                  <a:pt x="366916" y="238712"/>
                  <a:pt x="361955" y="238712"/>
                </a:cubicBezTo>
                <a:cubicBezTo>
                  <a:pt x="355754" y="238712"/>
                  <a:pt x="350793" y="233744"/>
                  <a:pt x="350793" y="228776"/>
                </a:cubicBezTo>
                <a:close/>
                <a:moveTo>
                  <a:pt x="352033" y="184066"/>
                </a:moveTo>
                <a:lnTo>
                  <a:pt x="510777" y="184066"/>
                </a:lnTo>
                <a:cubicBezTo>
                  <a:pt x="515737" y="184066"/>
                  <a:pt x="520698" y="187792"/>
                  <a:pt x="520698" y="194001"/>
                </a:cubicBezTo>
                <a:lnTo>
                  <a:pt x="520698" y="577767"/>
                </a:lnTo>
                <a:cubicBezTo>
                  <a:pt x="520698" y="583976"/>
                  <a:pt x="515737" y="587702"/>
                  <a:pt x="510777" y="587702"/>
                </a:cubicBezTo>
                <a:lnTo>
                  <a:pt x="255299" y="587702"/>
                </a:lnTo>
                <a:cubicBezTo>
                  <a:pt x="250339" y="587702"/>
                  <a:pt x="245378" y="583976"/>
                  <a:pt x="245378" y="577767"/>
                </a:cubicBezTo>
                <a:lnTo>
                  <a:pt x="245378" y="289632"/>
                </a:lnTo>
                <a:cubicBezTo>
                  <a:pt x="245378" y="279696"/>
                  <a:pt x="249099" y="271003"/>
                  <a:pt x="255299" y="263551"/>
                </a:cubicBezTo>
                <a:lnTo>
                  <a:pt x="324750" y="194001"/>
                </a:lnTo>
                <a:cubicBezTo>
                  <a:pt x="332191" y="187792"/>
                  <a:pt x="342112" y="184066"/>
                  <a:pt x="352033" y="184066"/>
                </a:cubicBezTo>
                <a:close/>
                <a:moveTo>
                  <a:pt x="327641" y="49521"/>
                </a:moveTo>
                <a:cubicBezTo>
                  <a:pt x="332606" y="48278"/>
                  <a:pt x="337571" y="52005"/>
                  <a:pt x="338812" y="56975"/>
                </a:cubicBezTo>
                <a:cubicBezTo>
                  <a:pt x="338812" y="63186"/>
                  <a:pt x="336330" y="68155"/>
                  <a:pt x="330123" y="69398"/>
                </a:cubicBezTo>
                <a:cubicBezTo>
                  <a:pt x="174970" y="93002"/>
                  <a:pt x="62018" y="227171"/>
                  <a:pt x="62018" y="384945"/>
                </a:cubicBezTo>
                <a:cubicBezTo>
                  <a:pt x="62018" y="409792"/>
                  <a:pt x="64501" y="433396"/>
                  <a:pt x="69466" y="457000"/>
                </a:cubicBezTo>
                <a:lnTo>
                  <a:pt x="86843" y="422215"/>
                </a:lnTo>
                <a:cubicBezTo>
                  <a:pt x="89325" y="417246"/>
                  <a:pt x="95531" y="414761"/>
                  <a:pt x="100496" y="417246"/>
                </a:cubicBezTo>
                <a:cubicBezTo>
                  <a:pt x="105461" y="420973"/>
                  <a:pt x="107944" y="425942"/>
                  <a:pt x="104220" y="430911"/>
                </a:cubicBezTo>
                <a:lnTo>
                  <a:pt x="76913" y="488058"/>
                </a:lnTo>
                <a:cubicBezTo>
                  <a:pt x="75672" y="490542"/>
                  <a:pt x="73189" y="493027"/>
                  <a:pt x="70707" y="493027"/>
                </a:cubicBezTo>
                <a:cubicBezTo>
                  <a:pt x="69466" y="494269"/>
                  <a:pt x="69466" y="494269"/>
                  <a:pt x="66983" y="494269"/>
                </a:cubicBezTo>
                <a:cubicBezTo>
                  <a:pt x="65742" y="494269"/>
                  <a:pt x="64501" y="493027"/>
                  <a:pt x="63260" y="493027"/>
                </a:cubicBezTo>
                <a:lnTo>
                  <a:pt x="6163" y="464454"/>
                </a:lnTo>
                <a:cubicBezTo>
                  <a:pt x="-43" y="461969"/>
                  <a:pt x="-1284" y="455758"/>
                  <a:pt x="1198" y="450788"/>
                </a:cubicBezTo>
                <a:cubicBezTo>
                  <a:pt x="3681" y="445819"/>
                  <a:pt x="9887" y="443334"/>
                  <a:pt x="14852" y="445819"/>
                </a:cubicBezTo>
                <a:lnTo>
                  <a:pt x="50847" y="464454"/>
                </a:lnTo>
                <a:cubicBezTo>
                  <a:pt x="44641" y="438365"/>
                  <a:pt x="42159" y="412277"/>
                  <a:pt x="42159" y="384945"/>
                </a:cubicBezTo>
                <a:cubicBezTo>
                  <a:pt x="42159" y="217233"/>
                  <a:pt x="161317" y="75609"/>
                  <a:pt x="327641" y="49521"/>
                </a:cubicBezTo>
                <a:close/>
                <a:moveTo>
                  <a:pt x="418376" y="930"/>
                </a:moveTo>
                <a:cubicBezTo>
                  <a:pt x="423341" y="-311"/>
                  <a:pt x="429548" y="-311"/>
                  <a:pt x="433272" y="930"/>
                </a:cubicBezTo>
                <a:cubicBezTo>
                  <a:pt x="436997" y="5896"/>
                  <a:pt x="436997" y="12104"/>
                  <a:pt x="433272" y="15829"/>
                </a:cubicBezTo>
                <a:lnTo>
                  <a:pt x="404720" y="44384"/>
                </a:lnTo>
                <a:cubicBezTo>
                  <a:pt x="571067" y="54316"/>
                  <a:pt x="706378" y="183437"/>
                  <a:pt x="722516" y="351044"/>
                </a:cubicBezTo>
                <a:cubicBezTo>
                  <a:pt x="722516" y="357252"/>
                  <a:pt x="718792" y="362218"/>
                  <a:pt x="713826" y="363460"/>
                </a:cubicBezTo>
                <a:lnTo>
                  <a:pt x="712585" y="363460"/>
                </a:lnTo>
                <a:cubicBezTo>
                  <a:pt x="707619" y="363460"/>
                  <a:pt x="702654" y="359735"/>
                  <a:pt x="702654" y="353527"/>
                </a:cubicBezTo>
                <a:cubicBezTo>
                  <a:pt x="687757" y="195852"/>
                  <a:pt x="561135" y="76664"/>
                  <a:pt x="405962" y="65490"/>
                </a:cubicBezTo>
                <a:lnTo>
                  <a:pt x="433272" y="92804"/>
                </a:lnTo>
                <a:cubicBezTo>
                  <a:pt x="436997" y="96529"/>
                  <a:pt x="436997" y="102737"/>
                  <a:pt x="433272" y="106461"/>
                </a:cubicBezTo>
                <a:cubicBezTo>
                  <a:pt x="430790" y="108944"/>
                  <a:pt x="428307" y="108944"/>
                  <a:pt x="427065" y="108944"/>
                </a:cubicBezTo>
                <a:cubicBezTo>
                  <a:pt x="423341" y="108944"/>
                  <a:pt x="420859" y="108944"/>
                  <a:pt x="418376" y="106461"/>
                </a:cubicBezTo>
                <a:lnTo>
                  <a:pt x="373686" y="61766"/>
                </a:lnTo>
                <a:cubicBezTo>
                  <a:pt x="369962" y="58041"/>
                  <a:pt x="369962" y="50592"/>
                  <a:pt x="373686" y="46867"/>
                </a:cubicBezTo>
                <a:close/>
              </a:path>
            </a:pathLst>
          </a:custGeom>
          <a:solidFill>
            <a:srgbClr val="FFFFFF"/>
          </a:solidFill>
          <a:ln cap="flat">
            <a:noFill/>
            <a:prstDash val="solid"/>
          </a:ln>
        </p:spPr>
        <p:txBody>
          <a:bodyPr vert="horz" wrap="square" lIns="33750" tIns="16875" rIns="33750" bIns="16875" anchor="ctr" anchorCtr="1" compatLnSpc="0">
            <a:noAutofit/>
          </a:bodyPr>
          <a:lstStyle/>
          <a:p>
            <a:pPr marL="0" marR="0" lvl="0" indent="0" algn="l" defTabSz="685663" rtl="0" eaLnBrk="1" fontAlgn="auto" latinLnBrk="0" hangingPunct="0">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srgbClr val="FFFFFF"/>
              </a:solidFill>
              <a:effectLst/>
              <a:uLnTx/>
              <a:uFillTx/>
              <a:latin typeface="Open Sans" pitchFamily="2" charset="0"/>
              <a:ea typeface="Microsoft YaHei" pitchFamily="2"/>
              <a:cs typeface="Lucida Sans" pitchFamily="2"/>
              <a:sym typeface="Arial"/>
            </a:endParaRPr>
          </a:p>
        </p:txBody>
      </p:sp>
    </p:spTree>
    <p:extLst>
      <p:ext uri="{BB962C8B-B14F-4D97-AF65-F5344CB8AC3E}">
        <p14:creationId xmlns:p14="http://schemas.microsoft.com/office/powerpoint/2010/main" val="1132930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0333"/>
            <a:ext cx="9143952" cy="4742832"/>
          </a:xfrm>
          <a:prstGeom prst="rect">
            <a:avLst/>
          </a:prstGeom>
        </p:spPr>
      </p:pic>
      <p:pic>
        <p:nvPicPr>
          <p:cNvPr id="3" name="Image 1" descr="preencoded.png"/>
          <p:cNvPicPr>
            <a:picLocks noChangeAspect="1"/>
          </p:cNvPicPr>
          <p:nvPr/>
        </p:nvPicPr>
        <p:blipFill>
          <a:blip r:embed="rId4"/>
          <a:stretch>
            <a:fillRect/>
          </a:stretch>
        </p:blipFill>
        <p:spPr>
          <a:xfrm>
            <a:off x="766759" y="733664"/>
            <a:ext cx="7615198" cy="4409501"/>
          </a:xfrm>
          <a:prstGeom prst="rect">
            <a:avLst/>
          </a:prstGeom>
        </p:spPr>
      </p:pic>
      <p:pic>
        <p:nvPicPr>
          <p:cNvPr id="4" name="Image 2" descr="preencoded.png"/>
          <p:cNvPicPr>
            <a:picLocks noChangeAspect="1"/>
          </p:cNvPicPr>
          <p:nvPr/>
        </p:nvPicPr>
        <p:blipFill>
          <a:blip r:embed="rId5"/>
          <a:stretch>
            <a:fillRect/>
          </a:stretch>
        </p:blipFill>
        <p:spPr>
          <a:xfrm>
            <a:off x="1877458" y="1000330"/>
            <a:ext cx="272189" cy="272153"/>
          </a:xfrm>
          <a:prstGeom prst="rect">
            <a:avLst/>
          </a:prstGeom>
        </p:spPr>
      </p:pic>
      <p:pic>
        <p:nvPicPr>
          <p:cNvPr id="5" name="Image 3" descr="preencoded.png"/>
          <p:cNvPicPr>
            <a:picLocks noChangeAspect="1"/>
          </p:cNvPicPr>
          <p:nvPr/>
        </p:nvPicPr>
        <p:blipFill>
          <a:blip r:embed="rId6"/>
          <a:stretch>
            <a:fillRect/>
          </a:stretch>
        </p:blipFill>
        <p:spPr>
          <a:xfrm>
            <a:off x="1422381" y="1000330"/>
            <a:ext cx="272189" cy="272153"/>
          </a:xfrm>
          <a:prstGeom prst="rect">
            <a:avLst/>
          </a:prstGeom>
        </p:spPr>
      </p:pic>
      <p:pic>
        <p:nvPicPr>
          <p:cNvPr id="6" name="Image 4" descr="preencoded.png"/>
          <p:cNvPicPr>
            <a:picLocks noChangeAspect="1"/>
          </p:cNvPicPr>
          <p:nvPr/>
        </p:nvPicPr>
        <p:blipFill>
          <a:blip r:embed="rId7"/>
          <a:stretch>
            <a:fillRect/>
          </a:stretch>
        </p:blipFill>
        <p:spPr>
          <a:xfrm>
            <a:off x="981070" y="1000330"/>
            <a:ext cx="272190" cy="272153"/>
          </a:xfrm>
          <a:prstGeom prst="rect">
            <a:avLst/>
          </a:prstGeom>
        </p:spPr>
      </p:pic>
      <p:sp>
        <p:nvSpPr>
          <p:cNvPr id="7"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8" name="Image 5" descr="preencoded.png"/>
          <p:cNvPicPr>
            <a:picLocks noChangeAspect="1"/>
          </p:cNvPicPr>
          <p:nvPr/>
        </p:nvPicPr>
        <p:blipFill>
          <a:blip r:embed="rId8"/>
          <a:stretch>
            <a:fillRect/>
          </a:stretch>
        </p:blipFill>
        <p:spPr>
          <a:xfrm>
            <a:off x="8820104" y="4057456"/>
            <a:ext cx="266699" cy="971424"/>
          </a:xfrm>
          <a:prstGeom prst="rect">
            <a:avLst/>
          </a:prstGeom>
        </p:spPr>
      </p:pic>
      <p:sp>
        <p:nvSpPr>
          <p:cNvPr id="9" name="Text 1"/>
          <p:cNvSpPr/>
          <p:nvPr/>
        </p:nvSpPr>
        <p:spPr>
          <a:xfrm>
            <a:off x="3195621" y="147953"/>
            <a:ext cx="2874948" cy="631743"/>
          </a:xfrm>
          <a:prstGeom prst="rect">
            <a:avLst/>
          </a:prstGeom>
          <a:noFill/>
          <a:ln/>
        </p:spPr>
        <p:txBody>
          <a:bodyPr wrap="square" lIns="0" tIns="0" rIns="0" bIns="0" rtlCol="0" anchor="t"/>
          <a:lstStyle/>
          <a:p>
            <a:pPr defTabSz="342900">
              <a:buClrTx/>
            </a:pPr>
            <a:r>
              <a:rPr lang="en-US" sz="3000" kern="1200" dirty="0">
                <a:solidFill>
                  <a:srgbClr val="66985B">
                    <a:alpha val="100000"/>
                  </a:srgbClr>
                </a:solidFill>
                <a:latin typeface="Roboto Mono Medium" pitchFamily="34" charset="0"/>
                <a:ea typeface="Roboto Mono Medium" pitchFamily="34" charset="-122"/>
                <a:cs typeface="Roboto Mono Medium" pitchFamily="34" charset="-120"/>
              </a:rPr>
              <a:t>Templates/</a:t>
            </a:r>
            <a:endParaRPr lang="en-US" sz="3000" kern="1200" dirty="0">
              <a:solidFill>
                <a:prstClr val="black"/>
              </a:solidFill>
              <a:latin typeface="Calibri" panose="020F0502020204030204"/>
              <a:ea typeface="+mn-ea"/>
              <a:cs typeface="+mn-cs"/>
            </a:endParaRPr>
          </a:p>
        </p:txBody>
      </p:sp>
      <p:sp>
        <p:nvSpPr>
          <p:cNvPr id="10" name="Shape 2"/>
          <p:cNvSpPr/>
          <p:nvPr/>
        </p:nvSpPr>
        <p:spPr>
          <a:xfrm>
            <a:off x="1114419" y="1505089"/>
            <a:ext cx="6915114" cy="337141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1" name="Shape 3"/>
          <p:cNvSpPr/>
          <p:nvPr/>
        </p:nvSpPr>
        <p:spPr>
          <a:xfrm>
            <a:off x="1114419" y="1505089"/>
            <a:ext cx="2114539" cy="3371411"/>
          </a:xfrm>
          <a:prstGeom prst="roundRect">
            <a:avLst>
              <a:gd name="adj" fmla="val 3567"/>
            </a:avLst>
          </a:prstGeom>
          <a:noFill/>
          <a:ln w="254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12" name="Image 6" descr="preencoded.png"/>
          <p:cNvPicPr>
            <a:picLocks noChangeAspect="1"/>
          </p:cNvPicPr>
          <p:nvPr/>
        </p:nvPicPr>
        <p:blipFill>
          <a:blip r:embed="rId9"/>
          <a:stretch>
            <a:fillRect/>
          </a:stretch>
        </p:blipFill>
        <p:spPr>
          <a:xfrm>
            <a:off x="1863290" y="1676516"/>
            <a:ext cx="616799" cy="609521"/>
          </a:xfrm>
          <a:prstGeom prst="rect">
            <a:avLst/>
          </a:prstGeom>
        </p:spPr>
      </p:pic>
      <p:sp>
        <p:nvSpPr>
          <p:cNvPr id="13" name="Text 4"/>
          <p:cNvSpPr/>
          <p:nvPr/>
        </p:nvSpPr>
        <p:spPr>
          <a:xfrm>
            <a:off x="1788309" y="2400322"/>
            <a:ext cx="766759" cy="376189"/>
          </a:xfrm>
          <a:prstGeom prst="rect">
            <a:avLst/>
          </a:prstGeom>
          <a:noFill/>
          <a:ln/>
        </p:spPr>
        <p:txBody>
          <a:bodyPr wrap="square" lIns="0" tIns="0" rIns="0" bIns="0" rtlCol="0" anchor="t"/>
          <a:lstStyle/>
          <a:p>
            <a:pPr algn="ctr" defTabSz="342900">
              <a:buClrTx/>
            </a:pPr>
            <a:r>
              <a:rPr lang="en-US" sz="1800" kern="1200" dirty="0">
                <a:solidFill>
                  <a:srgbClr val="D5FF9B">
                    <a:alpha val="100000"/>
                  </a:srgbClr>
                </a:solidFill>
                <a:latin typeface="Roboto Mono Medium" pitchFamily="34" charset="0"/>
                <a:ea typeface="Roboto Mono Medium" pitchFamily="34" charset="-122"/>
                <a:cs typeface="Roboto Mono Medium" pitchFamily="34" charset="-120"/>
              </a:rPr>
              <a:t>BLOG</a:t>
            </a:r>
            <a:endParaRPr lang="en-US" sz="1800" kern="1200" dirty="0">
              <a:solidFill>
                <a:prstClr val="black"/>
              </a:solidFill>
              <a:latin typeface="Calibri" panose="020F0502020204030204"/>
              <a:ea typeface="+mn-ea"/>
              <a:cs typeface="+mn-cs"/>
            </a:endParaRPr>
          </a:p>
        </p:txBody>
      </p:sp>
      <p:sp>
        <p:nvSpPr>
          <p:cNvPr id="14" name="Text 5"/>
          <p:cNvSpPr/>
          <p:nvPr/>
        </p:nvSpPr>
        <p:spPr>
          <a:xfrm>
            <a:off x="1285869" y="2814606"/>
            <a:ext cx="1822440" cy="1526976"/>
          </a:xfrm>
          <a:prstGeom prst="rect">
            <a:avLst/>
          </a:prstGeom>
          <a:noFill/>
          <a:ln/>
        </p:spPr>
        <p:txBody>
          <a:bodyPr wrap="square" lIns="0" tIns="0" rIns="0" bIns="0" rtlCol="0" anchor="t"/>
          <a:lstStyle/>
          <a:p>
            <a:pPr marL="128587" lvl="1" defTabSz="342900">
              <a:spcAft>
                <a:spcPts val="1500"/>
              </a:spcAft>
              <a:buClrTx/>
              <a:buSzPct val="100000"/>
            </a:pPr>
            <a:r>
              <a:rPr lang="es-ES" sz="1200" kern="1200" dirty="0">
                <a:solidFill>
                  <a:schemeClr val="bg1"/>
                </a:solidFill>
                <a:latin typeface="Calibri" panose="020F0502020204030204"/>
                <a:ea typeface="+mn-ea"/>
                <a:cs typeface="+mn-cs"/>
              </a:rPr>
              <a:t>El siguiente </a:t>
            </a:r>
            <a:r>
              <a:rPr lang="es-ES" sz="1200" kern="1200" dirty="0" err="1">
                <a:solidFill>
                  <a:schemeClr val="bg1"/>
                </a:solidFill>
                <a:latin typeface="Calibri" panose="020F0502020204030204"/>
                <a:ea typeface="+mn-ea"/>
                <a:cs typeface="+mn-cs"/>
              </a:rPr>
              <a:t>template</a:t>
            </a:r>
            <a:r>
              <a:rPr lang="es-ES" sz="1200" kern="1200" dirty="0">
                <a:solidFill>
                  <a:schemeClr val="bg1"/>
                </a:solidFill>
                <a:latin typeface="Calibri" panose="020F0502020204030204"/>
                <a:ea typeface="+mn-ea"/>
                <a:cs typeface="+mn-cs"/>
              </a:rPr>
              <a:t> representa una vista de la página donde el artesano irá escribiendo información adicional relacionado con el arte de la piedra.</a:t>
            </a:r>
          </a:p>
          <a:p>
            <a:pPr marL="257175" lvl="1" indent="-128588" defTabSz="342900">
              <a:spcAft>
                <a:spcPts val="1500"/>
              </a:spcAft>
              <a:buClrTx/>
              <a:buSzPct val="100000"/>
              <a:buFontTx/>
              <a:buChar char="•"/>
            </a:pPr>
            <a:endParaRPr lang="en-US" sz="1200" kern="1200" dirty="0">
              <a:solidFill>
                <a:prstClr val="black"/>
              </a:solidFill>
              <a:latin typeface="Calibri" panose="020F0502020204030204"/>
              <a:ea typeface="+mn-ea"/>
              <a:cs typeface="+mn-cs"/>
            </a:endParaRPr>
          </a:p>
        </p:txBody>
      </p:sp>
      <p:sp>
        <p:nvSpPr>
          <p:cNvPr id="16" name="Shape 7"/>
          <p:cNvSpPr/>
          <p:nvPr/>
        </p:nvSpPr>
        <p:spPr>
          <a:xfrm>
            <a:off x="3514707" y="1505089"/>
            <a:ext cx="2114539" cy="3371411"/>
          </a:xfrm>
          <a:prstGeom prst="roundRect">
            <a:avLst>
              <a:gd name="adj" fmla="val 3567"/>
            </a:avLst>
          </a:prstGeom>
          <a:noFill/>
          <a:ln w="254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17" name="Image 7" descr="preencoded.png"/>
          <p:cNvPicPr>
            <a:picLocks noChangeAspect="1"/>
          </p:cNvPicPr>
          <p:nvPr/>
        </p:nvPicPr>
        <p:blipFill>
          <a:blip r:embed="rId10"/>
          <a:stretch>
            <a:fillRect/>
          </a:stretch>
        </p:blipFill>
        <p:spPr>
          <a:xfrm>
            <a:off x="4263678" y="1676516"/>
            <a:ext cx="616595" cy="609521"/>
          </a:xfrm>
          <a:prstGeom prst="rect">
            <a:avLst/>
          </a:prstGeom>
        </p:spPr>
      </p:pic>
      <p:sp>
        <p:nvSpPr>
          <p:cNvPr id="18" name="Text 8"/>
          <p:cNvSpPr/>
          <p:nvPr/>
        </p:nvSpPr>
        <p:spPr>
          <a:xfrm>
            <a:off x="3849270" y="2424117"/>
            <a:ext cx="1440649" cy="319047"/>
          </a:xfrm>
          <a:prstGeom prst="rect">
            <a:avLst/>
          </a:prstGeom>
          <a:noFill/>
          <a:ln/>
        </p:spPr>
        <p:txBody>
          <a:bodyPr wrap="square" lIns="0" tIns="0" rIns="0" bIns="0" rtlCol="0" anchor="t"/>
          <a:lstStyle/>
          <a:p>
            <a:pPr algn="ctr" defTabSz="342900">
              <a:buClrTx/>
            </a:pPr>
            <a:r>
              <a:rPr lang="en-US" sz="1800" kern="1200" dirty="0">
                <a:solidFill>
                  <a:srgbClr val="D15D34">
                    <a:alpha val="100000"/>
                  </a:srgbClr>
                </a:solidFill>
                <a:latin typeface="Roboto Mono Medium" pitchFamily="34" charset="0"/>
                <a:ea typeface="Roboto Mono Medium" pitchFamily="34" charset="-122"/>
                <a:cs typeface="Roboto Mono Medium" pitchFamily="34" charset="-120"/>
              </a:rPr>
              <a:t>CATALOGUE</a:t>
            </a:r>
            <a:endParaRPr lang="en-US" sz="1800" kern="1200" dirty="0">
              <a:solidFill>
                <a:prstClr val="black"/>
              </a:solidFill>
              <a:latin typeface="Calibri" panose="020F0502020204030204"/>
              <a:ea typeface="+mn-ea"/>
              <a:cs typeface="+mn-cs"/>
            </a:endParaRPr>
          </a:p>
        </p:txBody>
      </p:sp>
      <p:sp>
        <p:nvSpPr>
          <p:cNvPr id="21" name="Shape 11"/>
          <p:cNvSpPr/>
          <p:nvPr/>
        </p:nvSpPr>
        <p:spPr>
          <a:xfrm>
            <a:off x="5914995" y="1505089"/>
            <a:ext cx="2114539" cy="3371411"/>
          </a:xfrm>
          <a:prstGeom prst="roundRect">
            <a:avLst>
              <a:gd name="adj" fmla="val 3567"/>
            </a:avLst>
          </a:prstGeom>
          <a:noFill/>
          <a:ln w="254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22" name="Image 8" descr="preencoded.png"/>
          <p:cNvPicPr>
            <a:picLocks noChangeAspect="1"/>
          </p:cNvPicPr>
          <p:nvPr/>
        </p:nvPicPr>
        <p:blipFill>
          <a:blip r:embed="rId11"/>
          <a:stretch>
            <a:fillRect/>
          </a:stretch>
        </p:blipFill>
        <p:spPr>
          <a:xfrm>
            <a:off x="6663966" y="1676516"/>
            <a:ext cx="616595" cy="609521"/>
          </a:xfrm>
          <a:prstGeom prst="rect">
            <a:avLst/>
          </a:prstGeom>
        </p:spPr>
      </p:pic>
      <p:sp>
        <p:nvSpPr>
          <p:cNvPr id="23" name="Text 12"/>
          <p:cNvSpPr/>
          <p:nvPr/>
        </p:nvSpPr>
        <p:spPr>
          <a:xfrm>
            <a:off x="6315042" y="2400322"/>
            <a:ext cx="1314443" cy="376189"/>
          </a:xfrm>
          <a:prstGeom prst="rect">
            <a:avLst/>
          </a:prstGeom>
          <a:noFill/>
          <a:ln/>
        </p:spPr>
        <p:txBody>
          <a:bodyPr wrap="square" lIns="0" tIns="0" rIns="0" bIns="0" rtlCol="0" anchor="t"/>
          <a:lstStyle/>
          <a:p>
            <a:pPr algn="ctr" defTabSz="342900">
              <a:buClrTx/>
            </a:pPr>
            <a:r>
              <a:rPr lang="en-US" sz="1800" kern="1200" dirty="0">
                <a:solidFill>
                  <a:srgbClr val="9ABEE0">
                    <a:alpha val="100000"/>
                  </a:srgbClr>
                </a:solidFill>
                <a:latin typeface="Roboto Mono Medium" pitchFamily="34" charset="0"/>
                <a:ea typeface="Roboto Mono Medium" pitchFamily="34" charset="-122"/>
                <a:cs typeface="Roboto Mono Medium" pitchFamily="34" charset="-120"/>
              </a:rPr>
              <a:t>CATEGORY</a:t>
            </a:r>
            <a:endParaRPr lang="en-US" sz="1800" kern="1200" dirty="0">
              <a:solidFill>
                <a:prstClr val="black"/>
              </a:solidFill>
              <a:latin typeface="Calibri" panose="020F0502020204030204"/>
              <a:ea typeface="+mn-ea"/>
              <a:cs typeface="+mn-cs"/>
            </a:endParaRPr>
          </a:p>
        </p:txBody>
      </p:sp>
      <p:sp>
        <p:nvSpPr>
          <p:cNvPr id="26" name="Text 5">
            <a:extLst>
              <a:ext uri="{FF2B5EF4-FFF2-40B4-BE49-F238E27FC236}">
                <a16:creationId xmlns:a16="http://schemas.microsoft.com/office/drawing/2014/main" id="{C6CBDE23-ECDC-5287-653F-93B5481BE21F}"/>
              </a:ext>
            </a:extLst>
          </p:cNvPr>
          <p:cNvSpPr/>
          <p:nvPr/>
        </p:nvSpPr>
        <p:spPr>
          <a:xfrm>
            <a:off x="3658374" y="2814606"/>
            <a:ext cx="1822440" cy="1526976"/>
          </a:xfrm>
          <a:prstGeom prst="rect">
            <a:avLst/>
          </a:prstGeom>
          <a:noFill/>
          <a:ln/>
        </p:spPr>
        <p:txBody>
          <a:bodyPr wrap="square" lIns="0" tIns="0" rIns="0" bIns="0" rtlCol="0" anchor="t"/>
          <a:lstStyle/>
          <a:p>
            <a:pPr marL="128587" lvl="1" defTabSz="342900">
              <a:spcAft>
                <a:spcPts val="1500"/>
              </a:spcAft>
              <a:buClrTx/>
              <a:buSzPct val="100000"/>
            </a:pPr>
            <a:r>
              <a:rPr lang="es-ES" sz="1200" kern="1200" dirty="0">
                <a:solidFill>
                  <a:schemeClr val="bg1"/>
                </a:solidFill>
                <a:latin typeface="Calibri" panose="020F0502020204030204"/>
                <a:ea typeface="+mn-ea"/>
                <a:cs typeface="+mn-cs"/>
              </a:rPr>
              <a:t>En el siguiente </a:t>
            </a:r>
            <a:r>
              <a:rPr lang="es-ES" sz="1200" kern="1200" dirty="0" err="1">
                <a:solidFill>
                  <a:schemeClr val="bg1"/>
                </a:solidFill>
                <a:latin typeface="Calibri" panose="020F0502020204030204"/>
                <a:ea typeface="+mn-ea"/>
                <a:cs typeface="+mn-cs"/>
              </a:rPr>
              <a:t>template</a:t>
            </a:r>
            <a:r>
              <a:rPr lang="es-ES" sz="1200" kern="1200" dirty="0">
                <a:solidFill>
                  <a:schemeClr val="bg1"/>
                </a:solidFill>
                <a:latin typeface="Calibri" panose="020F0502020204030204"/>
                <a:ea typeface="+mn-ea"/>
                <a:cs typeface="+mn-cs"/>
              </a:rPr>
              <a:t> se mostrará un catálogo con diferentes opciones y temas a elegir relacionados con el arte de la piedra con el fin de poder vender un producto a un usuario.</a:t>
            </a:r>
            <a:endParaRPr lang="en-US" sz="1200" kern="1200" dirty="0">
              <a:solidFill>
                <a:prstClr val="black"/>
              </a:solidFill>
              <a:latin typeface="Calibri" panose="020F0502020204030204"/>
              <a:ea typeface="+mn-ea"/>
              <a:cs typeface="+mn-cs"/>
            </a:endParaRPr>
          </a:p>
        </p:txBody>
      </p:sp>
      <p:sp>
        <p:nvSpPr>
          <p:cNvPr id="27" name="Text 5">
            <a:extLst>
              <a:ext uri="{FF2B5EF4-FFF2-40B4-BE49-F238E27FC236}">
                <a16:creationId xmlns:a16="http://schemas.microsoft.com/office/drawing/2014/main" id="{66660F14-8598-24CC-9F32-6C57318ACDFE}"/>
              </a:ext>
            </a:extLst>
          </p:cNvPr>
          <p:cNvSpPr/>
          <p:nvPr/>
        </p:nvSpPr>
        <p:spPr>
          <a:xfrm>
            <a:off x="6057870" y="2814606"/>
            <a:ext cx="1822440" cy="1526976"/>
          </a:xfrm>
          <a:prstGeom prst="rect">
            <a:avLst/>
          </a:prstGeom>
          <a:noFill/>
          <a:ln/>
        </p:spPr>
        <p:txBody>
          <a:bodyPr wrap="square" lIns="0" tIns="0" rIns="0" bIns="0" rtlCol="0" anchor="t"/>
          <a:lstStyle/>
          <a:p>
            <a:pPr marL="128587" lvl="1" defTabSz="342900">
              <a:spcAft>
                <a:spcPts val="1500"/>
              </a:spcAft>
              <a:buClrTx/>
              <a:buSzPct val="100000"/>
            </a:pPr>
            <a:r>
              <a:rPr lang="es-ES" sz="1200" kern="1200" dirty="0">
                <a:solidFill>
                  <a:schemeClr val="bg1"/>
                </a:solidFill>
                <a:latin typeface="Calibri" panose="020F0502020204030204"/>
                <a:ea typeface="+mn-ea"/>
                <a:cs typeface="+mn-cs"/>
              </a:rPr>
              <a:t>En la siguiente página se muestran los productos a vender de una categoría seleccionada anteriormente, el usuario podrá elegir si desea comprar un producto solo si tiene una cuenta anteriormente.</a:t>
            </a:r>
          </a:p>
          <a:p>
            <a:pPr marL="128587" lvl="1" defTabSz="342900">
              <a:spcAft>
                <a:spcPts val="1500"/>
              </a:spcAft>
              <a:buClrTx/>
              <a:buSzPct val="100000"/>
            </a:pPr>
            <a:endParaRPr lang="en-US" sz="1200" kern="1200" dirty="0">
              <a:solidFill>
                <a:schemeClr val="bg1"/>
              </a:solidFill>
              <a:latin typeface="Calibri" panose="020F0502020204030204"/>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0333"/>
            <a:ext cx="9143952" cy="4742832"/>
          </a:xfrm>
          <a:prstGeom prst="rect">
            <a:avLst/>
          </a:prstGeom>
        </p:spPr>
      </p:pic>
      <p:pic>
        <p:nvPicPr>
          <p:cNvPr id="3" name="Image 1" descr="preencoded.png"/>
          <p:cNvPicPr>
            <a:picLocks noChangeAspect="1"/>
          </p:cNvPicPr>
          <p:nvPr/>
        </p:nvPicPr>
        <p:blipFill>
          <a:blip r:embed="rId4"/>
          <a:stretch>
            <a:fillRect/>
          </a:stretch>
        </p:blipFill>
        <p:spPr>
          <a:xfrm>
            <a:off x="766759" y="733664"/>
            <a:ext cx="7615198" cy="4409501"/>
          </a:xfrm>
          <a:prstGeom prst="rect">
            <a:avLst/>
          </a:prstGeom>
        </p:spPr>
      </p:pic>
      <p:pic>
        <p:nvPicPr>
          <p:cNvPr id="4" name="Image 2" descr="preencoded.png"/>
          <p:cNvPicPr>
            <a:picLocks noChangeAspect="1"/>
          </p:cNvPicPr>
          <p:nvPr/>
        </p:nvPicPr>
        <p:blipFill>
          <a:blip r:embed="rId5"/>
          <a:stretch>
            <a:fillRect/>
          </a:stretch>
        </p:blipFill>
        <p:spPr>
          <a:xfrm>
            <a:off x="1877458" y="1000330"/>
            <a:ext cx="272189" cy="272153"/>
          </a:xfrm>
          <a:prstGeom prst="rect">
            <a:avLst/>
          </a:prstGeom>
        </p:spPr>
      </p:pic>
      <p:pic>
        <p:nvPicPr>
          <p:cNvPr id="5" name="Image 3" descr="preencoded.png"/>
          <p:cNvPicPr>
            <a:picLocks noChangeAspect="1"/>
          </p:cNvPicPr>
          <p:nvPr/>
        </p:nvPicPr>
        <p:blipFill>
          <a:blip r:embed="rId6"/>
          <a:stretch>
            <a:fillRect/>
          </a:stretch>
        </p:blipFill>
        <p:spPr>
          <a:xfrm>
            <a:off x="1422381" y="1000330"/>
            <a:ext cx="272189" cy="272153"/>
          </a:xfrm>
          <a:prstGeom prst="rect">
            <a:avLst/>
          </a:prstGeom>
        </p:spPr>
      </p:pic>
      <p:pic>
        <p:nvPicPr>
          <p:cNvPr id="6" name="Image 4" descr="preencoded.png"/>
          <p:cNvPicPr>
            <a:picLocks noChangeAspect="1"/>
          </p:cNvPicPr>
          <p:nvPr/>
        </p:nvPicPr>
        <p:blipFill>
          <a:blip r:embed="rId7"/>
          <a:stretch>
            <a:fillRect/>
          </a:stretch>
        </p:blipFill>
        <p:spPr>
          <a:xfrm>
            <a:off x="981070" y="1000330"/>
            <a:ext cx="272190" cy="272153"/>
          </a:xfrm>
          <a:prstGeom prst="rect">
            <a:avLst/>
          </a:prstGeom>
        </p:spPr>
      </p:pic>
      <p:sp>
        <p:nvSpPr>
          <p:cNvPr id="7"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8" name="Image 5" descr="preencoded.png"/>
          <p:cNvPicPr>
            <a:picLocks noChangeAspect="1"/>
          </p:cNvPicPr>
          <p:nvPr/>
        </p:nvPicPr>
        <p:blipFill>
          <a:blip r:embed="rId8"/>
          <a:stretch>
            <a:fillRect/>
          </a:stretch>
        </p:blipFill>
        <p:spPr>
          <a:xfrm>
            <a:off x="8820104" y="4057456"/>
            <a:ext cx="266699" cy="971424"/>
          </a:xfrm>
          <a:prstGeom prst="rect">
            <a:avLst/>
          </a:prstGeom>
        </p:spPr>
      </p:pic>
      <p:sp>
        <p:nvSpPr>
          <p:cNvPr id="9" name="Text 1"/>
          <p:cNvSpPr/>
          <p:nvPr/>
        </p:nvSpPr>
        <p:spPr>
          <a:xfrm>
            <a:off x="3195621" y="147953"/>
            <a:ext cx="2874948" cy="631743"/>
          </a:xfrm>
          <a:prstGeom prst="rect">
            <a:avLst/>
          </a:prstGeom>
          <a:noFill/>
          <a:ln/>
        </p:spPr>
        <p:txBody>
          <a:bodyPr wrap="square" lIns="0" tIns="0" rIns="0" bIns="0" rtlCol="0" anchor="t"/>
          <a:lstStyle/>
          <a:p>
            <a:pPr defTabSz="342900">
              <a:buClrTx/>
            </a:pPr>
            <a:r>
              <a:rPr lang="en-US" sz="3000" kern="1200" dirty="0">
                <a:solidFill>
                  <a:srgbClr val="66985B">
                    <a:alpha val="100000"/>
                  </a:srgbClr>
                </a:solidFill>
                <a:latin typeface="Roboto Mono Medium" pitchFamily="34" charset="0"/>
                <a:ea typeface="Roboto Mono Medium" pitchFamily="34" charset="-122"/>
                <a:cs typeface="Roboto Mono Medium" pitchFamily="34" charset="-120"/>
              </a:rPr>
              <a:t>Templates/</a:t>
            </a:r>
            <a:endParaRPr lang="en-US" sz="3000" kern="1200" dirty="0">
              <a:solidFill>
                <a:prstClr val="black"/>
              </a:solidFill>
              <a:latin typeface="Calibri" panose="020F0502020204030204"/>
              <a:ea typeface="+mn-ea"/>
              <a:cs typeface="+mn-cs"/>
            </a:endParaRPr>
          </a:p>
        </p:txBody>
      </p:sp>
      <p:sp>
        <p:nvSpPr>
          <p:cNvPr id="10" name="Shape 2"/>
          <p:cNvSpPr/>
          <p:nvPr/>
        </p:nvSpPr>
        <p:spPr>
          <a:xfrm>
            <a:off x="1114419" y="1505089"/>
            <a:ext cx="6915114" cy="337141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1" name="Shape 3"/>
          <p:cNvSpPr/>
          <p:nvPr/>
        </p:nvSpPr>
        <p:spPr>
          <a:xfrm>
            <a:off x="1114419" y="1505089"/>
            <a:ext cx="2114539" cy="3371411"/>
          </a:xfrm>
          <a:prstGeom prst="roundRect">
            <a:avLst>
              <a:gd name="adj" fmla="val 3567"/>
            </a:avLst>
          </a:prstGeom>
          <a:noFill/>
          <a:ln w="254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12" name="Image 6" descr="preencoded.png"/>
          <p:cNvPicPr>
            <a:picLocks noChangeAspect="1"/>
          </p:cNvPicPr>
          <p:nvPr/>
        </p:nvPicPr>
        <p:blipFill>
          <a:blip r:embed="rId9"/>
          <a:stretch>
            <a:fillRect/>
          </a:stretch>
        </p:blipFill>
        <p:spPr>
          <a:xfrm>
            <a:off x="1863290" y="1676516"/>
            <a:ext cx="616799" cy="609521"/>
          </a:xfrm>
          <a:prstGeom prst="rect">
            <a:avLst/>
          </a:prstGeom>
        </p:spPr>
      </p:pic>
      <p:sp>
        <p:nvSpPr>
          <p:cNvPr id="13" name="Text 4"/>
          <p:cNvSpPr/>
          <p:nvPr/>
        </p:nvSpPr>
        <p:spPr>
          <a:xfrm>
            <a:off x="1114418" y="2400322"/>
            <a:ext cx="2143908" cy="414283"/>
          </a:xfrm>
          <a:prstGeom prst="rect">
            <a:avLst/>
          </a:prstGeom>
          <a:noFill/>
          <a:ln/>
        </p:spPr>
        <p:txBody>
          <a:bodyPr wrap="square" lIns="0" tIns="0" rIns="0" bIns="0" rtlCol="0" anchor="t"/>
          <a:lstStyle/>
          <a:p>
            <a:pPr algn="ctr" defTabSz="342900">
              <a:buClrTx/>
            </a:pPr>
            <a:r>
              <a:rPr lang="en-US" sz="1800" kern="1200" dirty="0">
                <a:solidFill>
                  <a:srgbClr val="D5FF9B">
                    <a:alpha val="100000"/>
                  </a:srgbClr>
                </a:solidFill>
                <a:latin typeface="Roboto Mono Medium" pitchFamily="34" charset="0"/>
                <a:ea typeface="Roboto Mono Medium" pitchFamily="34" charset="-122"/>
                <a:cs typeface="Roboto Mono Medium" pitchFamily="34" charset="-120"/>
              </a:rPr>
              <a:t>COURSES</a:t>
            </a:r>
            <a:endParaRPr lang="en-US" sz="1800" kern="1200" dirty="0">
              <a:solidFill>
                <a:prstClr val="black"/>
              </a:solidFill>
              <a:latin typeface="Calibri" panose="020F0502020204030204"/>
              <a:ea typeface="+mn-ea"/>
              <a:cs typeface="+mn-cs"/>
            </a:endParaRPr>
          </a:p>
        </p:txBody>
      </p:sp>
      <p:sp>
        <p:nvSpPr>
          <p:cNvPr id="14" name="Text 5"/>
          <p:cNvSpPr/>
          <p:nvPr/>
        </p:nvSpPr>
        <p:spPr>
          <a:xfrm>
            <a:off x="1285869" y="2814606"/>
            <a:ext cx="1822440" cy="1526976"/>
          </a:xfrm>
          <a:prstGeom prst="rect">
            <a:avLst/>
          </a:prstGeom>
          <a:noFill/>
          <a:ln/>
        </p:spPr>
        <p:txBody>
          <a:bodyPr wrap="square" lIns="0" tIns="0" rIns="0" bIns="0" rtlCol="0" anchor="t"/>
          <a:lstStyle/>
          <a:p>
            <a:pPr marL="128587" lvl="1" defTabSz="342900">
              <a:spcAft>
                <a:spcPts val="1500"/>
              </a:spcAft>
              <a:buClrTx/>
              <a:buSzPct val="100000"/>
            </a:pPr>
            <a:r>
              <a:rPr lang="es-ES" sz="1200" kern="1200" dirty="0">
                <a:solidFill>
                  <a:schemeClr val="bg1"/>
                </a:solidFill>
                <a:latin typeface="Calibri" panose="020F0502020204030204"/>
                <a:ea typeface="+mn-ea"/>
                <a:cs typeface="+mn-cs"/>
              </a:rPr>
              <a:t>En este </a:t>
            </a:r>
            <a:r>
              <a:rPr lang="es-ES" sz="1200" kern="1200" dirty="0" err="1">
                <a:solidFill>
                  <a:schemeClr val="bg1"/>
                </a:solidFill>
                <a:latin typeface="Calibri" panose="020F0502020204030204"/>
                <a:ea typeface="+mn-ea"/>
                <a:cs typeface="+mn-cs"/>
              </a:rPr>
              <a:t>template</a:t>
            </a:r>
            <a:r>
              <a:rPr lang="es-ES" sz="1200" kern="1200" dirty="0">
                <a:solidFill>
                  <a:schemeClr val="bg1"/>
                </a:solidFill>
                <a:latin typeface="Calibri" panose="020F0502020204030204"/>
                <a:ea typeface="+mn-ea"/>
                <a:cs typeface="+mn-cs"/>
              </a:rPr>
              <a:t> se muestra información sobre cursos relacionados con la talla de la piedra ofreciendo información al usuario sobre ello.</a:t>
            </a:r>
          </a:p>
          <a:p>
            <a:pPr marL="128587" lvl="1" defTabSz="342900">
              <a:spcAft>
                <a:spcPts val="1500"/>
              </a:spcAft>
              <a:buClrTx/>
              <a:buSzPct val="100000"/>
            </a:pPr>
            <a:endParaRPr lang="en-US" sz="1200" kern="1200" dirty="0">
              <a:solidFill>
                <a:prstClr val="black"/>
              </a:solidFill>
              <a:latin typeface="Calibri" panose="020F0502020204030204"/>
              <a:ea typeface="+mn-ea"/>
              <a:cs typeface="+mn-cs"/>
            </a:endParaRPr>
          </a:p>
        </p:txBody>
      </p:sp>
      <p:sp>
        <p:nvSpPr>
          <p:cNvPr id="16" name="Shape 7"/>
          <p:cNvSpPr/>
          <p:nvPr/>
        </p:nvSpPr>
        <p:spPr>
          <a:xfrm>
            <a:off x="3514707" y="1505089"/>
            <a:ext cx="2114539" cy="3371411"/>
          </a:xfrm>
          <a:prstGeom prst="roundRect">
            <a:avLst>
              <a:gd name="adj" fmla="val 3567"/>
            </a:avLst>
          </a:prstGeom>
          <a:noFill/>
          <a:ln w="254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17" name="Image 7" descr="preencoded.png"/>
          <p:cNvPicPr>
            <a:picLocks noChangeAspect="1"/>
          </p:cNvPicPr>
          <p:nvPr/>
        </p:nvPicPr>
        <p:blipFill>
          <a:blip r:embed="rId10"/>
          <a:stretch>
            <a:fillRect/>
          </a:stretch>
        </p:blipFill>
        <p:spPr>
          <a:xfrm>
            <a:off x="4263678" y="1676516"/>
            <a:ext cx="616595" cy="609521"/>
          </a:xfrm>
          <a:prstGeom prst="rect">
            <a:avLst/>
          </a:prstGeom>
        </p:spPr>
      </p:pic>
      <p:sp>
        <p:nvSpPr>
          <p:cNvPr id="18" name="Text 8"/>
          <p:cNvSpPr/>
          <p:nvPr/>
        </p:nvSpPr>
        <p:spPr>
          <a:xfrm>
            <a:off x="3849270" y="2424117"/>
            <a:ext cx="1440649" cy="319047"/>
          </a:xfrm>
          <a:prstGeom prst="rect">
            <a:avLst/>
          </a:prstGeom>
          <a:noFill/>
          <a:ln/>
        </p:spPr>
        <p:txBody>
          <a:bodyPr wrap="square" lIns="0" tIns="0" rIns="0" bIns="0" rtlCol="0" anchor="t"/>
          <a:lstStyle/>
          <a:p>
            <a:pPr algn="ctr" defTabSz="342900">
              <a:buClrTx/>
            </a:pPr>
            <a:r>
              <a:rPr lang="en-US" sz="1800" kern="1200" dirty="0">
                <a:solidFill>
                  <a:srgbClr val="D15D34">
                    <a:alpha val="100000"/>
                  </a:srgbClr>
                </a:solidFill>
                <a:latin typeface="Roboto Mono Medium" pitchFamily="34" charset="0"/>
                <a:ea typeface="Roboto Mono Medium" pitchFamily="34" charset="-122"/>
                <a:cs typeface="Roboto Mono Medium" pitchFamily="34" charset="-120"/>
              </a:rPr>
              <a:t>FOOTER</a:t>
            </a:r>
            <a:endParaRPr lang="en-US" sz="1800" kern="1200" dirty="0">
              <a:solidFill>
                <a:prstClr val="black"/>
              </a:solidFill>
              <a:latin typeface="Calibri" panose="020F0502020204030204"/>
              <a:ea typeface="+mn-ea"/>
              <a:cs typeface="+mn-cs"/>
            </a:endParaRPr>
          </a:p>
        </p:txBody>
      </p:sp>
      <p:sp>
        <p:nvSpPr>
          <p:cNvPr id="21" name="Shape 11"/>
          <p:cNvSpPr/>
          <p:nvPr/>
        </p:nvSpPr>
        <p:spPr>
          <a:xfrm>
            <a:off x="5914995" y="1505089"/>
            <a:ext cx="2114539" cy="3371411"/>
          </a:xfrm>
          <a:prstGeom prst="roundRect">
            <a:avLst>
              <a:gd name="adj" fmla="val 3567"/>
            </a:avLst>
          </a:prstGeom>
          <a:noFill/>
          <a:ln w="254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22" name="Image 8" descr="preencoded.png"/>
          <p:cNvPicPr>
            <a:picLocks noChangeAspect="1"/>
          </p:cNvPicPr>
          <p:nvPr/>
        </p:nvPicPr>
        <p:blipFill>
          <a:blip r:embed="rId11"/>
          <a:stretch>
            <a:fillRect/>
          </a:stretch>
        </p:blipFill>
        <p:spPr>
          <a:xfrm>
            <a:off x="6663966" y="1676516"/>
            <a:ext cx="616595" cy="609521"/>
          </a:xfrm>
          <a:prstGeom prst="rect">
            <a:avLst/>
          </a:prstGeom>
        </p:spPr>
      </p:pic>
      <p:sp>
        <p:nvSpPr>
          <p:cNvPr id="23" name="Text 12"/>
          <p:cNvSpPr/>
          <p:nvPr/>
        </p:nvSpPr>
        <p:spPr>
          <a:xfrm>
            <a:off x="6315042" y="2400322"/>
            <a:ext cx="1314443" cy="376189"/>
          </a:xfrm>
          <a:prstGeom prst="rect">
            <a:avLst/>
          </a:prstGeom>
          <a:noFill/>
          <a:ln/>
        </p:spPr>
        <p:txBody>
          <a:bodyPr wrap="square" lIns="0" tIns="0" rIns="0" bIns="0" rtlCol="0" anchor="t"/>
          <a:lstStyle/>
          <a:p>
            <a:pPr algn="ctr" defTabSz="342900">
              <a:buClrTx/>
            </a:pPr>
            <a:r>
              <a:rPr lang="en-US" sz="1800" kern="1200" dirty="0">
                <a:solidFill>
                  <a:srgbClr val="9ABEE0">
                    <a:alpha val="100000"/>
                  </a:srgbClr>
                </a:solidFill>
                <a:latin typeface="Roboto Mono Medium" pitchFamily="34" charset="0"/>
                <a:ea typeface="Roboto Mono Medium" pitchFamily="34" charset="-122"/>
                <a:cs typeface="Roboto Mono Medium" pitchFamily="34" charset="-120"/>
              </a:rPr>
              <a:t>HEADER</a:t>
            </a:r>
            <a:endParaRPr lang="en-US" sz="1800" kern="1200" dirty="0">
              <a:solidFill>
                <a:prstClr val="black"/>
              </a:solidFill>
              <a:latin typeface="Calibri" panose="020F0502020204030204"/>
              <a:ea typeface="+mn-ea"/>
              <a:cs typeface="+mn-cs"/>
            </a:endParaRPr>
          </a:p>
        </p:txBody>
      </p:sp>
      <p:sp>
        <p:nvSpPr>
          <p:cNvPr id="26" name="Text 5">
            <a:extLst>
              <a:ext uri="{FF2B5EF4-FFF2-40B4-BE49-F238E27FC236}">
                <a16:creationId xmlns:a16="http://schemas.microsoft.com/office/drawing/2014/main" id="{C6CBDE23-ECDC-5287-653F-93B5481BE21F}"/>
              </a:ext>
            </a:extLst>
          </p:cNvPr>
          <p:cNvSpPr/>
          <p:nvPr/>
        </p:nvSpPr>
        <p:spPr>
          <a:xfrm>
            <a:off x="3658374" y="2814606"/>
            <a:ext cx="1822440" cy="1526976"/>
          </a:xfrm>
          <a:prstGeom prst="rect">
            <a:avLst/>
          </a:prstGeom>
          <a:noFill/>
          <a:ln/>
        </p:spPr>
        <p:txBody>
          <a:bodyPr wrap="square" lIns="0" tIns="0" rIns="0" bIns="0" rtlCol="0" anchor="t"/>
          <a:lstStyle/>
          <a:p>
            <a:pPr marL="128587" lvl="1" defTabSz="342900">
              <a:spcAft>
                <a:spcPts val="1500"/>
              </a:spcAft>
              <a:buClrTx/>
              <a:buSzPct val="100000"/>
            </a:pPr>
            <a:r>
              <a:rPr lang="es-ES" sz="1200" kern="1200" dirty="0">
                <a:solidFill>
                  <a:schemeClr val="bg1"/>
                </a:solidFill>
                <a:latin typeface="Calibri" panose="020F0502020204030204"/>
                <a:ea typeface="+mn-ea"/>
                <a:cs typeface="+mn-cs"/>
              </a:rPr>
              <a:t>Este </a:t>
            </a:r>
            <a:r>
              <a:rPr lang="es-ES" sz="1200" kern="1200" dirty="0" err="1">
                <a:solidFill>
                  <a:schemeClr val="bg1"/>
                </a:solidFill>
                <a:latin typeface="Calibri" panose="020F0502020204030204"/>
                <a:ea typeface="+mn-ea"/>
                <a:cs typeface="+mn-cs"/>
              </a:rPr>
              <a:t>template</a:t>
            </a:r>
            <a:r>
              <a:rPr lang="es-ES" sz="1200" kern="1200" dirty="0">
                <a:solidFill>
                  <a:schemeClr val="bg1"/>
                </a:solidFill>
                <a:latin typeface="Calibri" panose="020F0502020204030204"/>
                <a:ea typeface="+mn-ea"/>
                <a:cs typeface="+mn-cs"/>
              </a:rPr>
              <a:t> representa el </a:t>
            </a:r>
            <a:r>
              <a:rPr lang="es-ES" sz="1200" kern="1200" dirty="0" err="1">
                <a:solidFill>
                  <a:schemeClr val="bg1"/>
                </a:solidFill>
                <a:latin typeface="Calibri" panose="020F0502020204030204"/>
                <a:ea typeface="+mn-ea"/>
                <a:cs typeface="+mn-cs"/>
              </a:rPr>
              <a:t>footer</a:t>
            </a:r>
            <a:r>
              <a:rPr lang="es-ES" sz="1200" kern="1200" dirty="0">
                <a:solidFill>
                  <a:schemeClr val="bg1"/>
                </a:solidFill>
                <a:latin typeface="Calibri" panose="020F0502020204030204"/>
                <a:ea typeface="+mn-ea"/>
                <a:cs typeface="+mn-cs"/>
              </a:rPr>
              <a:t> de la página donde se mostrará diferentes links hacia redes sociales, como la ubicación física de la tienda e información de contacto.</a:t>
            </a:r>
          </a:p>
          <a:p>
            <a:pPr marL="128587" lvl="1" defTabSz="342900">
              <a:spcAft>
                <a:spcPts val="1500"/>
              </a:spcAft>
              <a:buClrTx/>
              <a:buSzPct val="100000"/>
            </a:pPr>
            <a:endParaRPr lang="en-US" sz="1200" kern="1200" dirty="0">
              <a:solidFill>
                <a:prstClr val="black"/>
              </a:solidFill>
              <a:latin typeface="Calibri" panose="020F0502020204030204"/>
              <a:ea typeface="+mn-ea"/>
              <a:cs typeface="+mn-cs"/>
            </a:endParaRPr>
          </a:p>
        </p:txBody>
      </p:sp>
      <p:sp>
        <p:nvSpPr>
          <p:cNvPr id="27" name="Text 5">
            <a:extLst>
              <a:ext uri="{FF2B5EF4-FFF2-40B4-BE49-F238E27FC236}">
                <a16:creationId xmlns:a16="http://schemas.microsoft.com/office/drawing/2014/main" id="{66660F14-8598-24CC-9F32-6C57318ACDFE}"/>
              </a:ext>
            </a:extLst>
          </p:cNvPr>
          <p:cNvSpPr/>
          <p:nvPr/>
        </p:nvSpPr>
        <p:spPr>
          <a:xfrm>
            <a:off x="6057870" y="2814606"/>
            <a:ext cx="1822440" cy="1526976"/>
          </a:xfrm>
          <a:prstGeom prst="rect">
            <a:avLst/>
          </a:prstGeom>
          <a:noFill/>
          <a:ln/>
        </p:spPr>
        <p:txBody>
          <a:bodyPr wrap="square" lIns="0" tIns="0" rIns="0" bIns="0" rtlCol="0" anchor="t"/>
          <a:lstStyle/>
          <a:p>
            <a:pPr marL="128587" lvl="1" defTabSz="342900">
              <a:spcAft>
                <a:spcPts val="1500"/>
              </a:spcAft>
              <a:buClrTx/>
              <a:buSzPct val="100000"/>
            </a:pPr>
            <a:r>
              <a:rPr lang="es-ES" sz="1200" kern="1200" dirty="0">
                <a:solidFill>
                  <a:schemeClr val="bg1"/>
                </a:solidFill>
                <a:latin typeface="Calibri" panose="020F0502020204030204"/>
                <a:ea typeface="+mn-ea"/>
                <a:cs typeface="+mn-cs"/>
              </a:rPr>
              <a:t>Este </a:t>
            </a:r>
            <a:r>
              <a:rPr lang="es-ES" sz="1200" kern="1200" dirty="0" err="1">
                <a:solidFill>
                  <a:schemeClr val="bg1"/>
                </a:solidFill>
                <a:latin typeface="Calibri" panose="020F0502020204030204"/>
                <a:ea typeface="+mn-ea"/>
                <a:cs typeface="+mn-cs"/>
              </a:rPr>
              <a:t>template</a:t>
            </a:r>
            <a:r>
              <a:rPr lang="es-ES" sz="1200" kern="1200" dirty="0">
                <a:solidFill>
                  <a:schemeClr val="bg1"/>
                </a:solidFill>
                <a:latin typeface="Calibri" panose="020F0502020204030204"/>
                <a:ea typeface="+mn-ea"/>
                <a:cs typeface="+mn-cs"/>
              </a:rPr>
              <a:t> representa el </a:t>
            </a:r>
            <a:r>
              <a:rPr lang="es-ES" sz="1200" kern="1200" dirty="0" err="1">
                <a:solidFill>
                  <a:schemeClr val="bg1"/>
                </a:solidFill>
                <a:latin typeface="Calibri" panose="020F0502020204030204"/>
                <a:ea typeface="+mn-ea"/>
                <a:cs typeface="+mn-cs"/>
              </a:rPr>
              <a:t>header</a:t>
            </a:r>
            <a:r>
              <a:rPr lang="es-ES" sz="1200" kern="1200" dirty="0">
                <a:solidFill>
                  <a:schemeClr val="bg1"/>
                </a:solidFill>
                <a:latin typeface="Calibri" panose="020F0502020204030204"/>
                <a:ea typeface="+mn-ea"/>
                <a:cs typeface="+mn-cs"/>
              </a:rPr>
              <a:t> donde habrá links de navegación para poder navegar por las páginas de la aplicación web.</a:t>
            </a:r>
          </a:p>
          <a:p>
            <a:pPr marL="128587" lvl="1" defTabSz="342900">
              <a:spcAft>
                <a:spcPts val="1500"/>
              </a:spcAft>
              <a:buClrTx/>
              <a:buSzPct val="100000"/>
            </a:pPr>
            <a:endParaRPr lang="en-US" sz="1200" kern="1200" dirty="0">
              <a:solidFill>
                <a:schemeClr val="bg1"/>
              </a:solidFill>
              <a:latin typeface="Calibri" panose="020F0502020204030204"/>
              <a:ea typeface="+mn-ea"/>
              <a:cs typeface="+mn-cs"/>
            </a:endParaRPr>
          </a:p>
        </p:txBody>
      </p:sp>
    </p:spTree>
    <p:extLst>
      <p:ext uri="{BB962C8B-B14F-4D97-AF65-F5344CB8AC3E}">
        <p14:creationId xmlns:p14="http://schemas.microsoft.com/office/powerpoint/2010/main" val="2357847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0333"/>
            <a:ext cx="9143952" cy="4742832"/>
          </a:xfrm>
          <a:prstGeom prst="rect">
            <a:avLst/>
          </a:prstGeom>
        </p:spPr>
      </p:pic>
      <p:pic>
        <p:nvPicPr>
          <p:cNvPr id="3" name="Image 1" descr="preencoded.png"/>
          <p:cNvPicPr>
            <a:picLocks noChangeAspect="1"/>
          </p:cNvPicPr>
          <p:nvPr/>
        </p:nvPicPr>
        <p:blipFill>
          <a:blip r:embed="rId4"/>
          <a:stretch>
            <a:fillRect/>
          </a:stretch>
        </p:blipFill>
        <p:spPr>
          <a:xfrm>
            <a:off x="766759" y="733664"/>
            <a:ext cx="7615198" cy="4409501"/>
          </a:xfrm>
          <a:prstGeom prst="rect">
            <a:avLst/>
          </a:prstGeom>
        </p:spPr>
      </p:pic>
      <p:pic>
        <p:nvPicPr>
          <p:cNvPr id="4" name="Image 2" descr="preencoded.png"/>
          <p:cNvPicPr>
            <a:picLocks noChangeAspect="1"/>
          </p:cNvPicPr>
          <p:nvPr/>
        </p:nvPicPr>
        <p:blipFill>
          <a:blip r:embed="rId5"/>
          <a:stretch>
            <a:fillRect/>
          </a:stretch>
        </p:blipFill>
        <p:spPr>
          <a:xfrm>
            <a:off x="1877458" y="1000330"/>
            <a:ext cx="272189" cy="272153"/>
          </a:xfrm>
          <a:prstGeom prst="rect">
            <a:avLst/>
          </a:prstGeom>
        </p:spPr>
      </p:pic>
      <p:pic>
        <p:nvPicPr>
          <p:cNvPr id="5" name="Image 3" descr="preencoded.png"/>
          <p:cNvPicPr>
            <a:picLocks noChangeAspect="1"/>
          </p:cNvPicPr>
          <p:nvPr/>
        </p:nvPicPr>
        <p:blipFill>
          <a:blip r:embed="rId6"/>
          <a:stretch>
            <a:fillRect/>
          </a:stretch>
        </p:blipFill>
        <p:spPr>
          <a:xfrm>
            <a:off x="1422381" y="1000330"/>
            <a:ext cx="272189" cy="272153"/>
          </a:xfrm>
          <a:prstGeom prst="rect">
            <a:avLst/>
          </a:prstGeom>
        </p:spPr>
      </p:pic>
      <p:pic>
        <p:nvPicPr>
          <p:cNvPr id="6" name="Image 4" descr="preencoded.png"/>
          <p:cNvPicPr>
            <a:picLocks noChangeAspect="1"/>
          </p:cNvPicPr>
          <p:nvPr/>
        </p:nvPicPr>
        <p:blipFill>
          <a:blip r:embed="rId7"/>
          <a:stretch>
            <a:fillRect/>
          </a:stretch>
        </p:blipFill>
        <p:spPr>
          <a:xfrm>
            <a:off x="981070" y="1000330"/>
            <a:ext cx="272190" cy="272153"/>
          </a:xfrm>
          <a:prstGeom prst="rect">
            <a:avLst/>
          </a:prstGeom>
        </p:spPr>
      </p:pic>
      <p:sp>
        <p:nvSpPr>
          <p:cNvPr id="7"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8" name="Image 5" descr="preencoded.png"/>
          <p:cNvPicPr>
            <a:picLocks noChangeAspect="1"/>
          </p:cNvPicPr>
          <p:nvPr/>
        </p:nvPicPr>
        <p:blipFill>
          <a:blip r:embed="rId8"/>
          <a:stretch>
            <a:fillRect/>
          </a:stretch>
        </p:blipFill>
        <p:spPr>
          <a:xfrm>
            <a:off x="8820104" y="4057456"/>
            <a:ext cx="266699" cy="971424"/>
          </a:xfrm>
          <a:prstGeom prst="rect">
            <a:avLst/>
          </a:prstGeom>
        </p:spPr>
      </p:pic>
      <p:sp>
        <p:nvSpPr>
          <p:cNvPr id="9" name="Text 1"/>
          <p:cNvSpPr/>
          <p:nvPr/>
        </p:nvSpPr>
        <p:spPr>
          <a:xfrm>
            <a:off x="3195621" y="147953"/>
            <a:ext cx="2874948" cy="631743"/>
          </a:xfrm>
          <a:prstGeom prst="rect">
            <a:avLst/>
          </a:prstGeom>
          <a:noFill/>
          <a:ln/>
        </p:spPr>
        <p:txBody>
          <a:bodyPr wrap="square" lIns="0" tIns="0" rIns="0" bIns="0" rtlCol="0" anchor="t"/>
          <a:lstStyle/>
          <a:p>
            <a:pPr defTabSz="342900">
              <a:buClrTx/>
            </a:pPr>
            <a:r>
              <a:rPr lang="en-US" sz="3000" kern="1200" dirty="0">
                <a:solidFill>
                  <a:srgbClr val="66985B">
                    <a:alpha val="100000"/>
                  </a:srgbClr>
                </a:solidFill>
                <a:latin typeface="Roboto Mono Medium" pitchFamily="34" charset="0"/>
                <a:ea typeface="Roboto Mono Medium" pitchFamily="34" charset="-122"/>
                <a:cs typeface="Roboto Mono Medium" pitchFamily="34" charset="-120"/>
              </a:rPr>
              <a:t>Templates/</a:t>
            </a:r>
            <a:endParaRPr lang="en-US" sz="3000" kern="1200" dirty="0">
              <a:solidFill>
                <a:prstClr val="black"/>
              </a:solidFill>
              <a:latin typeface="Calibri" panose="020F0502020204030204"/>
              <a:ea typeface="+mn-ea"/>
              <a:cs typeface="+mn-cs"/>
            </a:endParaRPr>
          </a:p>
        </p:txBody>
      </p:sp>
      <p:sp>
        <p:nvSpPr>
          <p:cNvPr id="10" name="Shape 2"/>
          <p:cNvSpPr/>
          <p:nvPr/>
        </p:nvSpPr>
        <p:spPr>
          <a:xfrm>
            <a:off x="1114419" y="1505089"/>
            <a:ext cx="6915114" cy="337141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1" name="Shape 3"/>
          <p:cNvSpPr/>
          <p:nvPr/>
        </p:nvSpPr>
        <p:spPr>
          <a:xfrm>
            <a:off x="1114419" y="1505089"/>
            <a:ext cx="2114539" cy="3371411"/>
          </a:xfrm>
          <a:prstGeom prst="roundRect">
            <a:avLst>
              <a:gd name="adj" fmla="val 3567"/>
            </a:avLst>
          </a:prstGeom>
          <a:noFill/>
          <a:ln w="254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12" name="Image 6" descr="preencoded.png"/>
          <p:cNvPicPr>
            <a:picLocks noChangeAspect="1"/>
          </p:cNvPicPr>
          <p:nvPr/>
        </p:nvPicPr>
        <p:blipFill>
          <a:blip r:embed="rId9"/>
          <a:stretch>
            <a:fillRect/>
          </a:stretch>
        </p:blipFill>
        <p:spPr>
          <a:xfrm>
            <a:off x="1863290" y="1676516"/>
            <a:ext cx="616799" cy="609521"/>
          </a:xfrm>
          <a:prstGeom prst="rect">
            <a:avLst/>
          </a:prstGeom>
        </p:spPr>
      </p:pic>
      <p:sp>
        <p:nvSpPr>
          <p:cNvPr id="13" name="Text 4"/>
          <p:cNvSpPr/>
          <p:nvPr/>
        </p:nvSpPr>
        <p:spPr>
          <a:xfrm>
            <a:off x="1114418" y="2400322"/>
            <a:ext cx="2143908" cy="414283"/>
          </a:xfrm>
          <a:prstGeom prst="rect">
            <a:avLst/>
          </a:prstGeom>
          <a:noFill/>
          <a:ln/>
        </p:spPr>
        <p:txBody>
          <a:bodyPr wrap="square" lIns="0" tIns="0" rIns="0" bIns="0" rtlCol="0" anchor="t"/>
          <a:lstStyle/>
          <a:p>
            <a:pPr algn="ctr" defTabSz="342900">
              <a:buClrTx/>
            </a:pPr>
            <a:r>
              <a:rPr lang="en-US" sz="1800" kern="1200" dirty="0">
                <a:solidFill>
                  <a:srgbClr val="D5FF9B">
                    <a:alpha val="100000"/>
                  </a:srgbClr>
                </a:solidFill>
                <a:latin typeface="Roboto Mono Medium" pitchFamily="34" charset="0"/>
                <a:ea typeface="Roboto Mono Medium" pitchFamily="34" charset="-122"/>
                <a:cs typeface="Roboto Mono Medium" pitchFamily="34" charset="-120"/>
              </a:rPr>
              <a:t>HOME</a:t>
            </a:r>
            <a:endParaRPr lang="en-US" sz="1800" kern="1200" dirty="0">
              <a:solidFill>
                <a:prstClr val="black"/>
              </a:solidFill>
              <a:latin typeface="Calibri" panose="020F0502020204030204"/>
              <a:ea typeface="+mn-ea"/>
              <a:cs typeface="+mn-cs"/>
            </a:endParaRPr>
          </a:p>
        </p:txBody>
      </p:sp>
      <p:sp>
        <p:nvSpPr>
          <p:cNvPr id="14" name="Text 5"/>
          <p:cNvSpPr/>
          <p:nvPr/>
        </p:nvSpPr>
        <p:spPr>
          <a:xfrm>
            <a:off x="1285869" y="2814606"/>
            <a:ext cx="1822440" cy="1526976"/>
          </a:xfrm>
          <a:prstGeom prst="rect">
            <a:avLst/>
          </a:prstGeom>
          <a:noFill/>
          <a:ln/>
        </p:spPr>
        <p:txBody>
          <a:bodyPr wrap="square" lIns="0" tIns="0" rIns="0" bIns="0" rtlCol="0" anchor="t"/>
          <a:lstStyle/>
          <a:p>
            <a:pPr marL="128587" lvl="1" defTabSz="342900">
              <a:spcAft>
                <a:spcPts val="1500"/>
              </a:spcAft>
              <a:buClrTx/>
              <a:buSzPct val="100000"/>
            </a:pPr>
            <a:r>
              <a:rPr lang="es-ES" sz="1200" kern="1200" dirty="0">
                <a:solidFill>
                  <a:schemeClr val="bg1"/>
                </a:solidFill>
                <a:latin typeface="Calibri" panose="020F0502020204030204"/>
                <a:ea typeface="+mn-ea"/>
                <a:cs typeface="+mn-cs"/>
              </a:rPr>
              <a:t>Esta página representa la página principal de la aplicación donde se mostrará información general sobre la talla de la piedra.</a:t>
            </a:r>
          </a:p>
          <a:p>
            <a:pPr marL="128587" lvl="1" defTabSz="342900">
              <a:spcAft>
                <a:spcPts val="1500"/>
              </a:spcAft>
              <a:buClrTx/>
              <a:buSzPct val="100000"/>
            </a:pPr>
            <a:endParaRPr lang="en-US" sz="1200" kern="1200" dirty="0">
              <a:solidFill>
                <a:prstClr val="black"/>
              </a:solidFill>
              <a:latin typeface="Calibri" panose="020F0502020204030204"/>
              <a:ea typeface="+mn-ea"/>
              <a:cs typeface="+mn-cs"/>
            </a:endParaRPr>
          </a:p>
        </p:txBody>
      </p:sp>
      <p:sp>
        <p:nvSpPr>
          <p:cNvPr id="16" name="Shape 7"/>
          <p:cNvSpPr/>
          <p:nvPr/>
        </p:nvSpPr>
        <p:spPr>
          <a:xfrm>
            <a:off x="3514707" y="1505089"/>
            <a:ext cx="2114539" cy="3371411"/>
          </a:xfrm>
          <a:prstGeom prst="roundRect">
            <a:avLst>
              <a:gd name="adj" fmla="val 3567"/>
            </a:avLst>
          </a:prstGeom>
          <a:noFill/>
          <a:ln w="254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17" name="Image 7" descr="preencoded.png"/>
          <p:cNvPicPr>
            <a:picLocks noChangeAspect="1"/>
          </p:cNvPicPr>
          <p:nvPr/>
        </p:nvPicPr>
        <p:blipFill>
          <a:blip r:embed="rId10"/>
          <a:stretch>
            <a:fillRect/>
          </a:stretch>
        </p:blipFill>
        <p:spPr>
          <a:xfrm>
            <a:off x="4263678" y="1676516"/>
            <a:ext cx="616595" cy="609521"/>
          </a:xfrm>
          <a:prstGeom prst="rect">
            <a:avLst/>
          </a:prstGeom>
        </p:spPr>
      </p:pic>
      <p:sp>
        <p:nvSpPr>
          <p:cNvPr id="18" name="Text 8"/>
          <p:cNvSpPr/>
          <p:nvPr/>
        </p:nvSpPr>
        <p:spPr>
          <a:xfrm>
            <a:off x="3717705" y="2443131"/>
            <a:ext cx="1703777" cy="390488"/>
          </a:xfrm>
          <a:prstGeom prst="rect">
            <a:avLst/>
          </a:prstGeom>
          <a:noFill/>
          <a:ln/>
        </p:spPr>
        <p:txBody>
          <a:bodyPr wrap="square" lIns="0" tIns="0" rIns="0" bIns="0" rtlCol="0" anchor="t"/>
          <a:lstStyle/>
          <a:p>
            <a:pPr algn="ctr" defTabSz="342900">
              <a:buClrTx/>
            </a:pPr>
            <a:r>
              <a:rPr lang="en-US" sz="1800" kern="1200" dirty="0">
                <a:solidFill>
                  <a:srgbClr val="D15D34">
                    <a:alpha val="100000"/>
                  </a:srgbClr>
                </a:solidFill>
                <a:latin typeface="Roboto Mono Medium" pitchFamily="34" charset="0"/>
                <a:ea typeface="Roboto Mono Medium" pitchFamily="34" charset="-122"/>
                <a:cs typeface="Roboto Mono Medium" pitchFamily="34" charset="-120"/>
              </a:rPr>
              <a:t>PRODUCT</a:t>
            </a:r>
            <a:endParaRPr lang="en-US" sz="1800" kern="1200" dirty="0">
              <a:solidFill>
                <a:prstClr val="black"/>
              </a:solidFill>
              <a:latin typeface="Calibri" panose="020F0502020204030204"/>
              <a:ea typeface="+mn-ea"/>
              <a:cs typeface="+mn-cs"/>
            </a:endParaRPr>
          </a:p>
        </p:txBody>
      </p:sp>
      <p:sp>
        <p:nvSpPr>
          <p:cNvPr id="21" name="Shape 11"/>
          <p:cNvSpPr/>
          <p:nvPr/>
        </p:nvSpPr>
        <p:spPr>
          <a:xfrm>
            <a:off x="5914995" y="1505089"/>
            <a:ext cx="2114539" cy="3371411"/>
          </a:xfrm>
          <a:prstGeom prst="roundRect">
            <a:avLst>
              <a:gd name="adj" fmla="val 3567"/>
            </a:avLst>
          </a:prstGeom>
          <a:noFill/>
          <a:ln w="254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22" name="Image 8" descr="preencoded.png"/>
          <p:cNvPicPr>
            <a:picLocks noChangeAspect="1"/>
          </p:cNvPicPr>
          <p:nvPr/>
        </p:nvPicPr>
        <p:blipFill>
          <a:blip r:embed="rId11"/>
          <a:stretch>
            <a:fillRect/>
          </a:stretch>
        </p:blipFill>
        <p:spPr>
          <a:xfrm>
            <a:off x="6663966" y="1676516"/>
            <a:ext cx="616595" cy="609521"/>
          </a:xfrm>
          <a:prstGeom prst="rect">
            <a:avLst/>
          </a:prstGeom>
        </p:spPr>
      </p:pic>
      <p:sp>
        <p:nvSpPr>
          <p:cNvPr id="23" name="Text 12"/>
          <p:cNvSpPr/>
          <p:nvPr/>
        </p:nvSpPr>
        <p:spPr>
          <a:xfrm>
            <a:off x="5929630" y="2518643"/>
            <a:ext cx="2114587" cy="414283"/>
          </a:xfrm>
          <a:prstGeom prst="rect">
            <a:avLst/>
          </a:prstGeom>
          <a:noFill/>
          <a:ln/>
        </p:spPr>
        <p:txBody>
          <a:bodyPr wrap="square" lIns="0" tIns="0" rIns="0" bIns="0" rtlCol="0" anchor="t"/>
          <a:lstStyle/>
          <a:p>
            <a:pPr algn="ctr" defTabSz="342900">
              <a:buClrTx/>
            </a:pPr>
            <a:r>
              <a:rPr lang="en-US" sz="1800" kern="1200" dirty="0">
                <a:solidFill>
                  <a:srgbClr val="9ABEE0">
                    <a:alpha val="100000"/>
                  </a:srgbClr>
                </a:solidFill>
                <a:latin typeface="Roboto Mono Medium" pitchFamily="34" charset="0"/>
                <a:ea typeface="Roboto Mono Medium" pitchFamily="34" charset="-122"/>
                <a:cs typeface="Roboto Mono Medium" pitchFamily="34" charset="-120"/>
              </a:rPr>
              <a:t>USER-PROFILE</a:t>
            </a:r>
            <a:endParaRPr lang="en-US" sz="1800" kern="1200" dirty="0">
              <a:solidFill>
                <a:prstClr val="black"/>
              </a:solidFill>
              <a:latin typeface="Calibri" panose="020F0502020204030204"/>
              <a:ea typeface="+mn-ea"/>
              <a:cs typeface="+mn-cs"/>
            </a:endParaRPr>
          </a:p>
        </p:txBody>
      </p:sp>
      <p:sp>
        <p:nvSpPr>
          <p:cNvPr id="26" name="Text 5">
            <a:extLst>
              <a:ext uri="{FF2B5EF4-FFF2-40B4-BE49-F238E27FC236}">
                <a16:creationId xmlns:a16="http://schemas.microsoft.com/office/drawing/2014/main" id="{C6CBDE23-ECDC-5287-653F-93B5481BE21F}"/>
              </a:ext>
            </a:extLst>
          </p:cNvPr>
          <p:cNvSpPr/>
          <p:nvPr/>
        </p:nvSpPr>
        <p:spPr>
          <a:xfrm>
            <a:off x="3658374" y="2814606"/>
            <a:ext cx="1822440" cy="1526976"/>
          </a:xfrm>
          <a:prstGeom prst="rect">
            <a:avLst/>
          </a:prstGeom>
          <a:noFill/>
          <a:ln/>
        </p:spPr>
        <p:txBody>
          <a:bodyPr wrap="square" lIns="0" tIns="0" rIns="0" bIns="0" rtlCol="0" anchor="t"/>
          <a:lstStyle/>
          <a:p>
            <a:pPr marL="128587" lvl="1" defTabSz="342900">
              <a:spcAft>
                <a:spcPts val="1500"/>
              </a:spcAft>
              <a:buClrTx/>
              <a:buSzPct val="100000"/>
            </a:pPr>
            <a:r>
              <a:rPr lang="es-ES" sz="1200" kern="1200" dirty="0">
                <a:solidFill>
                  <a:schemeClr val="bg1"/>
                </a:solidFill>
                <a:latin typeface="Calibri" panose="020F0502020204030204"/>
                <a:ea typeface="+mn-ea"/>
                <a:cs typeface="+mn-cs"/>
              </a:rPr>
              <a:t>Este </a:t>
            </a:r>
            <a:r>
              <a:rPr lang="es-ES" sz="1200" kern="1200" dirty="0" err="1">
                <a:solidFill>
                  <a:schemeClr val="bg1"/>
                </a:solidFill>
                <a:latin typeface="Calibri" panose="020F0502020204030204"/>
                <a:ea typeface="+mn-ea"/>
                <a:cs typeface="+mn-cs"/>
              </a:rPr>
              <a:t>template</a:t>
            </a:r>
            <a:r>
              <a:rPr lang="es-ES" sz="1200" kern="1200" dirty="0">
                <a:solidFill>
                  <a:schemeClr val="bg1"/>
                </a:solidFill>
                <a:latin typeface="Calibri" panose="020F0502020204030204"/>
                <a:ea typeface="+mn-ea"/>
                <a:cs typeface="+mn-cs"/>
              </a:rPr>
              <a:t> mostrará información detallada de un producto, como el nombre, la descripción, el precio y botones para poder comprar el producto.</a:t>
            </a:r>
            <a:endParaRPr lang="en-US" sz="1200" kern="1200" dirty="0">
              <a:solidFill>
                <a:prstClr val="black"/>
              </a:solidFill>
              <a:latin typeface="Calibri" panose="020F0502020204030204"/>
              <a:ea typeface="+mn-ea"/>
              <a:cs typeface="+mn-cs"/>
            </a:endParaRPr>
          </a:p>
        </p:txBody>
      </p:sp>
      <p:sp>
        <p:nvSpPr>
          <p:cNvPr id="27" name="Text 5">
            <a:extLst>
              <a:ext uri="{FF2B5EF4-FFF2-40B4-BE49-F238E27FC236}">
                <a16:creationId xmlns:a16="http://schemas.microsoft.com/office/drawing/2014/main" id="{66660F14-8598-24CC-9F32-6C57318ACDFE}"/>
              </a:ext>
            </a:extLst>
          </p:cNvPr>
          <p:cNvSpPr/>
          <p:nvPr/>
        </p:nvSpPr>
        <p:spPr>
          <a:xfrm>
            <a:off x="6057870" y="2814606"/>
            <a:ext cx="1822440" cy="1526976"/>
          </a:xfrm>
          <a:prstGeom prst="rect">
            <a:avLst/>
          </a:prstGeom>
          <a:noFill/>
          <a:ln/>
        </p:spPr>
        <p:txBody>
          <a:bodyPr wrap="square" lIns="0" tIns="0" rIns="0" bIns="0" rtlCol="0" anchor="t"/>
          <a:lstStyle/>
          <a:p>
            <a:pPr marL="128587" lvl="1" defTabSz="342900">
              <a:spcAft>
                <a:spcPts val="1500"/>
              </a:spcAft>
              <a:buClrTx/>
              <a:buSzPct val="100000"/>
            </a:pPr>
            <a:r>
              <a:rPr lang="es-ES" sz="1200" kern="1200" dirty="0">
                <a:solidFill>
                  <a:schemeClr val="bg1"/>
                </a:solidFill>
                <a:latin typeface="Calibri" panose="020F0502020204030204"/>
                <a:ea typeface="+mn-ea"/>
                <a:cs typeface="+mn-cs"/>
              </a:rPr>
              <a:t>Esta página representa el perfil de usuario donde un usuario podrá visualizar su información, añadir información adicional como la foto de perfil, teléfono… y además hacer un </a:t>
            </a:r>
            <a:r>
              <a:rPr lang="es-ES" sz="1200" kern="1200" dirty="0" err="1">
                <a:solidFill>
                  <a:schemeClr val="bg1"/>
                </a:solidFill>
                <a:latin typeface="Calibri" panose="020F0502020204030204"/>
                <a:ea typeface="+mn-ea"/>
                <a:cs typeface="+mn-cs"/>
              </a:rPr>
              <a:t>logout</a:t>
            </a:r>
            <a:r>
              <a:rPr lang="es-ES" sz="1200" kern="1200" dirty="0">
                <a:solidFill>
                  <a:schemeClr val="bg1"/>
                </a:solidFill>
                <a:latin typeface="Calibri" panose="020F0502020204030204"/>
                <a:ea typeface="+mn-ea"/>
                <a:cs typeface="+mn-cs"/>
              </a:rPr>
              <a:t> de la cuenta.</a:t>
            </a:r>
          </a:p>
          <a:p>
            <a:pPr marL="128587" lvl="1" defTabSz="342900">
              <a:spcAft>
                <a:spcPts val="1500"/>
              </a:spcAft>
              <a:buClrTx/>
              <a:buSzPct val="100000"/>
            </a:pPr>
            <a:endParaRPr lang="en-US" sz="1200" kern="1200" dirty="0">
              <a:solidFill>
                <a:schemeClr val="bg1"/>
              </a:solidFill>
              <a:latin typeface="Calibri" panose="020F0502020204030204"/>
              <a:ea typeface="+mn-ea"/>
              <a:cs typeface="+mn-cs"/>
            </a:endParaRPr>
          </a:p>
        </p:txBody>
      </p:sp>
    </p:spTree>
    <p:extLst>
      <p:ext uri="{BB962C8B-B14F-4D97-AF65-F5344CB8AC3E}">
        <p14:creationId xmlns:p14="http://schemas.microsoft.com/office/powerpoint/2010/main" val="1514426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0333"/>
            <a:ext cx="9143952" cy="4742832"/>
          </a:xfrm>
          <a:prstGeom prst="rect">
            <a:avLst/>
          </a:prstGeom>
        </p:spPr>
      </p:pic>
      <p:pic>
        <p:nvPicPr>
          <p:cNvPr id="3" name="Image 1" descr="preencoded.png"/>
          <p:cNvPicPr>
            <a:picLocks noChangeAspect="1"/>
          </p:cNvPicPr>
          <p:nvPr/>
        </p:nvPicPr>
        <p:blipFill>
          <a:blip r:embed="rId4"/>
          <a:stretch>
            <a:fillRect/>
          </a:stretch>
        </p:blipFill>
        <p:spPr>
          <a:xfrm>
            <a:off x="766759" y="733664"/>
            <a:ext cx="7615198" cy="4409501"/>
          </a:xfrm>
          <a:prstGeom prst="rect">
            <a:avLst/>
          </a:prstGeom>
        </p:spPr>
      </p:pic>
      <p:pic>
        <p:nvPicPr>
          <p:cNvPr id="4" name="Image 2" descr="preencoded.png"/>
          <p:cNvPicPr>
            <a:picLocks noChangeAspect="1"/>
          </p:cNvPicPr>
          <p:nvPr/>
        </p:nvPicPr>
        <p:blipFill>
          <a:blip r:embed="rId5"/>
          <a:stretch>
            <a:fillRect/>
          </a:stretch>
        </p:blipFill>
        <p:spPr>
          <a:xfrm>
            <a:off x="1877458" y="1000330"/>
            <a:ext cx="272189" cy="272153"/>
          </a:xfrm>
          <a:prstGeom prst="rect">
            <a:avLst/>
          </a:prstGeom>
        </p:spPr>
      </p:pic>
      <p:pic>
        <p:nvPicPr>
          <p:cNvPr id="5" name="Image 3" descr="preencoded.png"/>
          <p:cNvPicPr>
            <a:picLocks noChangeAspect="1"/>
          </p:cNvPicPr>
          <p:nvPr/>
        </p:nvPicPr>
        <p:blipFill>
          <a:blip r:embed="rId6"/>
          <a:stretch>
            <a:fillRect/>
          </a:stretch>
        </p:blipFill>
        <p:spPr>
          <a:xfrm>
            <a:off x="1422381" y="1000330"/>
            <a:ext cx="272189" cy="272153"/>
          </a:xfrm>
          <a:prstGeom prst="rect">
            <a:avLst/>
          </a:prstGeom>
        </p:spPr>
      </p:pic>
      <p:pic>
        <p:nvPicPr>
          <p:cNvPr id="6" name="Image 4" descr="preencoded.png"/>
          <p:cNvPicPr>
            <a:picLocks noChangeAspect="1"/>
          </p:cNvPicPr>
          <p:nvPr/>
        </p:nvPicPr>
        <p:blipFill>
          <a:blip r:embed="rId7"/>
          <a:stretch>
            <a:fillRect/>
          </a:stretch>
        </p:blipFill>
        <p:spPr>
          <a:xfrm>
            <a:off x="981070" y="1000330"/>
            <a:ext cx="272190" cy="272153"/>
          </a:xfrm>
          <a:prstGeom prst="rect">
            <a:avLst/>
          </a:prstGeom>
        </p:spPr>
      </p:pic>
      <p:sp>
        <p:nvSpPr>
          <p:cNvPr id="7"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8" name="Image 5" descr="preencoded.png"/>
          <p:cNvPicPr>
            <a:picLocks noChangeAspect="1"/>
          </p:cNvPicPr>
          <p:nvPr/>
        </p:nvPicPr>
        <p:blipFill>
          <a:blip r:embed="rId8"/>
          <a:stretch>
            <a:fillRect/>
          </a:stretch>
        </p:blipFill>
        <p:spPr>
          <a:xfrm>
            <a:off x="8820104" y="4057456"/>
            <a:ext cx="266699" cy="971424"/>
          </a:xfrm>
          <a:prstGeom prst="rect">
            <a:avLst/>
          </a:prstGeom>
        </p:spPr>
      </p:pic>
      <p:sp>
        <p:nvSpPr>
          <p:cNvPr id="9" name="Text 1"/>
          <p:cNvSpPr/>
          <p:nvPr/>
        </p:nvSpPr>
        <p:spPr>
          <a:xfrm>
            <a:off x="3195621" y="147953"/>
            <a:ext cx="2874948" cy="631743"/>
          </a:xfrm>
          <a:prstGeom prst="rect">
            <a:avLst/>
          </a:prstGeom>
          <a:noFill/>
          <a:ln/>
        </p:spPr>
        <p:txBody>
          <a:bodyPr wrap="square" lIns="0" tIns="0" rIns="0" bIns="0" rtlCol="0" anchor="t"/>
          <a:lstStyle/>
          <a:p>
            <a:pPr defTabSz="342900">
              <a:buClrTx/>
            </a:pPr>
            <a:r>
              <a:rPr lang="en-US" sz="3000" kern="1200" dirty="0">
                <a:solidFill>
                  <a:srgbClr val="66985B">
                    <a:alpha val="100000"/>
                  </a:srgbClr>
                </a:solidFill>
                <a:latin typeface="Roboto Mono Medium" pitchFamily="34" charset="0"/>
                <a:ea typeface="Roboto Mono Medium" pitchFamily="34" charset="-122"/>
                <a:cs typeface="Roboto Mono Medium" pitchFamily="34" charset="-120"/>
              </a:rPr>
              <a:t>Templates/</a:t>
            </a:r>
            <a:endParaRPr lang="en-US" sz="3000" kern="1200" dirty="0">
              <a:solidFill>
                <a:prstClr val="black"/>
              </a:solidFill>
              <a:latin typeface="Calibri" panose="020F0502020204030204"/>
              <a:ea typeface="+mn-ea"/>
              <a:cs typeface="+mn-cs"/>
            </a:endParaRPr>
          </a:p>
        </p:txBody>
      </p:sp>
      <p:sp>
        <p:nvSpPr>
          <p:cNvPr id="10" name="Shape 2"/>
          <p:cNvSpPr/>
          <p:nvPr/>
        </p:nvSpPr>
        <p:spPr>
          <a:xfrm>
            <a:off x="1114419" y="1505089"/>
            <a:ext cx="6915114" cy="337141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12" name="Image 6" descr="preencoded.png"/>
          <p:cNvPicPr>
            <a:picLocks noChangeAspect="1"/>
          </p:cNvPicPr>
          <p:nvPr/>
        </p:nvPicPr>
        <p:blipFill>
          <a:blip r:embed="rId9"/>
          <a:stretch>
            <a:fillRect/>
          </a:stretch>
        </p:blipFill>
        <p:spPr>
          <a:xfrm>
            <a:off x="1863290" y="1676516"/>
            <a:ext cx="616799" cy="609521"/>
          </a:xfrm>
          <a:prstGeom prst="rect">
            <a:avLst/>
          </a:prstGeom>
        </p:spPr>
      </p:pic>
      <p:sp>
        <p:nvSpPr>
          <p:cNvPr id="13" name="Text 4"/>
          <p:cNvSpPr/>
          <p:nvPr/>
        </p:nvSpPr>
        <p:spPr>
          <a:xfrm>
            <a:off x="3499972" y="2618614"/>
            <a:ext cx="2143908" cy="414283"/>
          </a:xfrm>
          <a:prstGeom prst="rect">
            <a:avLst/>
          </a:prstGeom>
          <a:noFill/>
          <a:ln/>
        </p:spPr>
        <p:txBody>
          <a:bodyPr wrap="square" lIns="0" tIns="0" rIns="0" bIns="0" rtlCol="0" anchor="t"/>
          <a:lstStyle/>
          <a:p>
            <a:pPr algn="ctr" defTabSz="342900">
              <a:buClrTx/>
            </a:pPr>
            <a:r>
              <a:rPr lang="en-US" sz="1800" kern="1200" dirty="0">
                <a:solidFill>
                  <a:srgbClr val="D5FF9B">
                    <a:alpha val="100000"/>
                  </a:srgbClr>
                </a:solidFill>
                <a:latin typeface="Roboto Mono Medium" pitchFamily="34" charset="0"/>
                <a:ea typeface="Roboto Mono Medium" pitchFamily="34" charset="-122"/>
                <a:cs typeface="Roboto Mono Medium" pitchFamily="34" charset="-120"/>
              </a:rPr>
              <a:t>SHOPPING CART</a:t>
            </a:r>
            <a:endParaRPr lang="en-US" sz="1800" kern="1200" dirty="0">
              <a:solidFill>
                <a:prstClr val="black"/>
              </a:solidFill>
              <a:latin typeface="Calibri" panose="020F0502020204030204"/>
              <a:ea typeface="+mn-ea"/>
              <a:cs typeface="+mn-cs"/>
            </a:endParaRPr>
          </a:p>
        </p:txBody>
      </p:sp>
      <p:sp>
        <p:nvSpPr>
          <p:cNvPr id="16" name="Shape 7"/>
          <p:cNvSpPr/>
          <p:nvPr/>
        </p:nvSpPr>
        <p:spPr>
          <a:xfrm>
            <a:off x="1114417" y="1505089"/>
            <a:ext cx="6915116" cy="3371411"/>
          </a:xfrm>
          <a:prstGeom prst="roundRect">
            <a:avLst>
              <a:gd name="adj" fmla="val 3567"/>
            </a:avLst>
          </a:prstGeom>
          <a:noFill/>
          <a:ln w="254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17" name="Image 7" descr="preencoded.png"/>
          <p:cNvPicPr>
            <a:picLocks noChangeAspect="1"/>
          </p:cNvPicPr>
          <p:nvPr/>
        </p:nvPicPr>
        <p:blipFill>
          <a:blip r:embed="rId10"/>
          <a:stretch>
            <a:fillRect/>
          </a:stretch>
        </p:blipFill>
        <p:spPr>
          <a:xfrm>
            <a:off x="4263678" y="1676516"/>
            <a:ext cx="616595" cy="609521"/>
          </a:xfrm>
          <a:prstGeom prst="rect">
            <a:avLst/>
          </a:prstGeom>
        </p:spPr>
      </p:pic>
      <p:pic>
        <p:nvPicPr>
          <p:cNvPr id="22" name="Image 8" descr="preencoded.png"/>
          <p:cNvPicPr>
            <a:picLocks noChangeAspect="1"/>
          </p:cNvPicPr>
          <p:nvPr/>
        </p:nvPicPr>
        <p:blipFill>
          <a:blip r:embed="rId11"/>
          <a:stretch>
            <a:fillRect/>
          </a:stretch>
        </p:blipFill>
        <p:spPr>
          <a:xfrm>
            <a:off x="6663966" y="1676516"/>
            <a:ext cx="616595" cy="609521"/>
          </a:xfrm>
          <a:prstGeom prst="rect">
            <a:avLst/>
          </a:prstGeom>
        </p:spPr>
      </p:pic>
      <p:sp>
        <p:nvSpPr>
          <p:cNvPr id="26" name="Text 5">
            <a:extLst>
              <a:ext uri="{FF2B5EF4-FFF2-40B4-BE49-F238E27FC236}">
                <a16:creationId xmlns:a16="http://schemas.microsoft.com/office/drawing/2014/main" id="{C6CBDE23-ECDC-5287-653F-93B5481BE21F}"/>
              </a:ext>
            </a:extLst>
          </p:cNvPr>
          <p:cNvSpPr/>
          <p:nvPr/>
        </p:nvSpPr>
        <p:spPr>
          <a:xfrm>
            <a:off x="1863291" y="3047211"/>
            <a:ext cx="5417270" cy="1128565"/>
          </a:xfrm>
          <a:prstGeom prst="rect">
            <a:avLst/>
          </a:prstGeom>
          <a:noFill/>
          <a:ln/>
        </p:spPr>
        <p:txBody>
          <a:bodyPr wrap="square" lIns="0" tIns="0" rIns="0" bIns="0" rtlCol="0" anchor="t"/>
          <a:lstStyle/>
          <a:p>
            <a:pPr marL="128587" lvl="1" defTabSz="342900">
              <a:spcAft>
                <a:spcPts val="1500"/>
              </a:spcAft>
              <a:buClrTx/>
              <a:buSzPct val="100000"/>
            </a:pPr>
            <a:r>
              <a:rPr lang="es-ES" sz="1200" kern="1200" dirty="0">
                <a:solidFill>
                  <a:schemeClr val="bg1"/>
                </a:solidFill>
                <a:latin typeface="Calibri" panose="020F0502020204030204"/>
                <a:ea typeface="+mn-ea"/>
                <a:cs typeface="+mn-cs"/>
              </a:rPr>
              <a:t>Este </a:t>
            </a:r>
            <a:r>
              <a:rPr lang="es-ES" sz="1200" kern="1200" dirty="0" err="1">
                <a:solidFill>
                  <a:schemeClr val="bg1"/>
                </a:solidFill>
                <a:latin typeface="Calibri" panose="020F0502020204030204"/>
                <a:ea typeface="+mn-ea"/>
                <a:cs typeface="+mn-cs"/>
              </a:rPr>
              <a:t>template</a:t>
            </a:r>
            <a:r>
              <a:rPr lang="es-ES" sz="1200" kern="1200" dirty="0">
                <a:solidFill>
                  <a:schemeClr val="bg1"/>
                </a:solidFill>
                <a:latin typeface="Calibri" panose="020F0502020204030204"/>
                <a:ea typeface="+mn-ea"/>
                <a:cs typeface="+mn-cs"/>
              </a:rPr>
              <a:t> representa un carrito de la compra donde se almacenará la selección de un usuario de diferentes productos que desee comprar, se mostrará también el precio total y además se guardará la lista en la base de datos de </a:t>
            </a:r>
            <a:r>
              <a:rPr lang="es-ES" sz="1200" kern="1200" dirty="0" err="1">
                <a:solidFill>
                  <a:schemeClr val="bg1"/>
                </a:solidFill>
                <a:latin typeface="Calibri" panose="020F0502020204030204"/>
                <a:ea typeface="+mn-ea"/>
                <a:cs typeface="+mn-cs"/>
              </a:rPr>
              <a:t>Firebase</a:t>
            </a:r>
            <a:r>
              <a:rPr lang="es-ES" sz="1200" kern="1200" dirty="0">
                <a:solidFill>
                  <a:schemeClr val="bg1"/>
                </a:solidFill>
                <a:latin typeface="Calibri" panose="020F0502020204030204"/>
                <a:ea typeface="+mn-ea"/>
                <a:cs typeface="+mn-cs"/>
              </a:rPr>
              <a:t> en caso de que un usuario desee continuar con su compra más tarde.</a:t>
            </a:r>
          </a:p>
        </p:txBody>
      </p:sp>
    </p:spTree>
    <p:extLst>
      <p:ext uri="{BB962C8B-B14F-4D97-AF65-F5344CB8AC3E}">
        <p14:creationId xmlns:p14="http://schemas.microsoft.com/office/powerpoint/2010/main" val="1518193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pic>
        <p:nvPicPr>
          <p:cNvPr id="3" name="Image 1" descr="preencoded.png"/>
          <p:cNvPicPr>
            <a:picLocks noChangeAspect="1"/>
          </p:cNvPicPr>
          <p:nvPr/>
        </p:nvPicPr>
        <p:blipFill>
          <a:blip r:embed="rId4"/>
          <a:stretch>
            <a:fillRect/>
          </a:stretch>
        </p:blipFill>
        <p:spPr>
          <a:xfrm>
            <a:off x="766759" y="333666"/>
            <a:ext cx="7615198" cy="4480929"/>
          </a:xfrm>
          <a:prstGeom prst="rect">
            <a:avLst/>
          </a:prstGeom>
        </p:spPr>
      </p:pic>
      <p:pic>
        <p:nvPicPr>
          <p:cNvPr id="4" name="Image 2" descr="preencoded.png"/>
          <p:cNvPicPr>
            <a:picLocks noChangeAspect="1"/>
          </p:cNvPicPr>
          <p:nvPr/>
        </p:nvPicPr>
        <p:blipFill>
          <a:blip r:embed="rId5"/>
          <a:stretch>
            <a:fillRect/>
          </a:stretch>
        </p:blipFill>
        <p:spPr>
          <a:xfrm>
            <a:off x="1877458" y="600332"/>
            <a:ext cx="272189" cy="272153"/>
          </a:xfrm>
          <a:prstGeom prst="rect">
            <a:avLst/>
          </a:prstGeom>
        </p:spPr>
      </p:pic>
      <p:pic>
        <p:nvPicPr>
          <p:cNvPr id="5" name="Image 3" descr="preencoded.png"/>
          <p:cNvPicPr>
            <a:picLocks noChangeAspect="1"/>
          </p:cNvPicPr>
          <p:nvPr/>
        </p:nvPicPr>
        <p:blipFill>
          <a:blip r:embed="rId6"/>
          <a:stretch>
            <a:fillRect/>
          </a:stretch>
        </p:blipFill>
        <p:spPr>
          <a:xfrm>
            <a:off x="1422381" y="600332"/>
            <a:ext cx="272189" cy="272153"/>
          </a:xfrm>
          <a:prstGeom prst="rect">
            <a:avLst/>
          </a:prstGeom>
        </p:spPr>
      </p:pic>
      <p:pic>
        <p:nvPicPr>
          <p:cNvPr id="6" name="Image 4" descr="preencoded.png"/>
          <p:cNvPicPr>
            <a:picLocks noChangeAspect="1"/>
          </p:cNvPicPr>
          <p:nvPr/>
        </p:nvPicPr>
        <p:blipFill>
          <a:blip r:embed="rId7"/>
          <a:stretch>
            <a:fillRect/>
          </a:stretch>
        </p:blipFill>
        <p:spPr>
          <a:xfrm>
            <a:off x="981070" y="600332"/>
            <a:ext cx="272190" cy="272153"/>
          </a:xfrm>
          <a:prstGeom prst="rect">
            <a:avLst/>
          </a:prstGeom>
        </p:spPr>
      </p:pic>
      <p:sp>
        <p:nvSpPr>
          <p:cNvPr id="7"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9" name="Image 6" descr="preencoded.png"/>
          <p:cNvPicPr>
            <a:picLocks noChangeAspect="1"/>
          </p:cNvPicPr>
          <p:nvPr/>
        </p:nvPicPr>
        <p:blipFill>
          <a:blip r:embed="rId8"/>
          <a:stretch>
            <a:fillRect/>
          </a:stretch>
        </p:blipFill>
        <p:spPr>
          <a:xfrm>
            <a:off x="2938447" y="1047949"/>
            <a:ext cx="1838316" cy="3438077"/>
          </a:xfrm>
          <a:prstGeom prst="rect">
            <a:avLst/>
          </a:prstGeom>
        </p:spPr>
      </p:pic>
      <p:pic>
        <p:nvPicPr>
          <p:cNvPr id="10" name="Image 7" descr="preencoded.png"/>
          <p:cNvPicPr>
            <a:picLocks noChangeAspect="1"/>
          </p:cNvPicPr>
          <p:nvPr/>
        </p:nvPicPr>
        <p:blipFill>
          <a:blip r:embed="rId9"/>
          <a:stretch>
            <a:fillRect/>
          </a:stretch>
        </p:blipFill>
        <p:spPr>
          <a:xfrm>
            <a:off x="981070" y="1047949"/>
            <a:ext cx="1838316" cy="3438077"/>
          </a:xfrm>
          <a:prstGeom prst="rect">
            <a:avLst/>
          </a:prstGeom>
        </p:spPr>
      </p:pic>
      <p:sp>
        <p:nvSpPr>
          <p:cNvPr id="12" name="Shape 2"/>
          <p:cNvSpPr/>
          <p:nvPr/>
        </p:nvSpPr>
        <p:spPr>
          <a:xfrm>
            <a:off x="5014887" y="1728897"/>
            <a:ext cx="3214671" cy="2666653"/>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3" name="Shape 3"/>
          <p:cNvSpPr/>
          <p:nvPr/>
        </p:nvSpPr>
        <p:spPr>
          <a:xfrm>
            <a:off x="5014887" y="1728897"/>
            <a:ext cx="3214671"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4" name="Shape 4"/>
          <p:cNvSpPr/>
          <p:nvPr/>
        </p:nvSpPr>
        <p:spPr>
          <a:xfrm>
            <a:off x="5014887" y="1807468"/>
            <a:ext cx="690559" cy="504759"/>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5" name="Text 5"/>
          <p:cNvSpPr/>
          <p:nvPr/>
        </p:nvSpPr>
        <p:spPr>
          <a:xfrm>
            <a:off x="4983904" y="1047949"/>
            <a:ext cx="3148043" cy="631743"/>
          </a:xfrm>
          <a:prstGeom prst="rect">
            <a:avLst/>
          </a:prstGeom>
          <a:noFill/>
          <a:ln/>
        </p:spPr>
        <p:txBody>
          <a:bodyPr wrap="square" lIns="0" tIns="0" rIns="0" bIns="0" rtlCol="0" anchor="t"/>
          <a:lstStyle/>
          <a:p>
            <a:pPr defTabSz="342900">
              <a:buClrTx/>
            </a:pPr>
            <a:r>
              <a:rPr lang="en-US" sz="2000" kern="1200" dirty="0">
                <a:solidFill>
                  <a:srgbClr val="C4F502"/>
                </a:solidFill>
                <a:latin typeface="Roboto Mono Medium" pitchFamily="34" charset="0"/>
                <a:ea typeface="Roboto Mono Medium" pitchFamily="34" charset="-122"/>
                <a:cs typeface="+mn-cs"/>
              </a:rPr>
              <a:t>Assets/</a:t>
            </a:r>
            <a:endParaRPr lang="en-US" sz="2000" kern="1200" dirty="0">
              <a:solidFill>
                <a:srgbClr val="C4F502"/>
              </a:solidFill>
              <a:latin typeface="Calibri" panose="020F0502020204030204"/>
              <a:ea typeface="+mn-ea"/>
              <a:cs typeface="+mn-cs"/>
            </a:endParaRPr>
          </a:p>
        </p:txBody>
      </p:sp>
      <p:sp>
        <p:nvSpPr>
          <p:cNvPr id="16" name="Shape 6"/>
          <p:cNvSpPr/>
          <p:nvPr/>
        </p:nvSpPr>
        <p:spPr>
          <a:xfrm>
            <a:off x="5781645" y="1728897"/>
            <a:ext cx="2447912"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8" name="Text 8"/>
          <p:cNvSpPr/>
          <p:nvPr/>
        </p:nvSpPr>
        <p:spPr>
          <a:xfrm>
            <a:off x="4983903" y="1393245"/>
            <a:ext cx="3252770" cy="393650"/>
          </a:xfrm>
          <a:prstGeom prst="rect">
            <a:avLst/>
          </a:prstGeom>
          <a:noFill/>
          <a:ln/>
        </p:spPr>
        <p:txBody>
          <a:bodyPr wrap="square" lIns="0" tIns="0" rIns="0" bIns="0" rtlCol="0" anchor="t"/>
          <a:lstStyle/>
          <a:p>
            <a:pPr defTabSz="342900">
              <a:spcAft>
                <a:spcPts val="1500"/>
              </a:spcAft>
              <a:buClrTx/>
            </a:pP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Almacena recursos estáticos como imágenes, fuentes, iconos, etc., que se utilizan en la aplicación.</a:t>
            </a:r>
          </a:p>
        </p:txBody>
      </p:sp>
      <p:sp>
        <p:nvSpPr>
          <p:cNvPr id="19" name="Shape 9"/>
          <p:cNvSpPr/>
          <p:nvPr/>
        </p:nvSpPr>
        <p:spPr>
          <a:xfrm>
            <a:off x="5014887" y="2619369"/>
            <a:ext cx="3214671" cy="885710"/>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0" name="Shape 10"/>
          <p:cNvSpPr/>
          <p:nvPr/>
        </p:nvSpPr>
        <p:spPr>
          <a:xfrm>
            <a:off x="5014887" y="2809844"/>
            <a:ext cx="690559" cy="504759"/>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1" name="Text 11"/>
          <p:cNvSpPr/>
          <p:nvPr/>
        </p:nvSpPr>
        <p:spPr>
          <a:xfrm>
            <a:off x="4983905" y="2088421"/>
            <a:ext cx="3148042" cy="631743"/>
          </a:xfrm>
          <a:prstGeom prst="rect">
            <a:avLst/>
          </a:prstGeom>
          <a:noFill/>
          <a:ln/>
        </p:spPr>
        <p:txBody>
          <a:bodyPr wrap="square" lIns="0" tIns="0" rIns="0" bIns="0" rtlCol="0" anchor="t"/>
          <a:lstStyle/>
          <a:p>
            <a:pPr defTabSz="342900">
              <a:buClrTx/>
            </a:pPr>
            <a:r>
              <a:rPr lang="en-US" sz="2000" kern="1200" dirty="0">
                <a:solidFill>
                  <a:srgbClr val="C4F502"/>
                </a:solidFill>
                <a:latin typeface="Roboto Mono Medium" pitchFamily="34" charset="0"/>
                <a:ea typeface="Roboto Mono Medium" pitchFamily="34" charset="-122"/>
                <a:cs typeface="+mn-cs"/>
              </a:rPr>
              <a:t>Environments/</a:t>
            </a:r>
            <a:endParaRPr lang="en-US" sz="2000" kern="1200" dirty="0">
              <a:solidFill>
                <a:srgbClr val="C4F502"/>
              </a:solidFill>
              <a:latin typeface="Calibri" panose="020F0502020204030204"/>
              <a:ea typeface="+mn-ea"/>
              <a:cs typeface="+mn-cs"/>
            </a:endParaRPr>
          </a:p>
        </p:txBody>
      </p:sp>
      <p:sp>
        <p:nvSpPr>
          <p:cNvPr id="22" name="Shape 12"/>
          <p:cNvSpPr/>
          <p:nvPr/>
        </p:nvSpPr>
        <p:spPr>
          <a:xfrm>
            <a:off x="5781645" y="2619369"/>
            <a:ext cx="2447912" cy="885710"/>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4" name="Text 14"/>
          <p:cNvSpPr/>
          <p:nvPr/>
        </p:nvSpPr>
        <p:spPr>
          <a:xfrm>
            <a:off x="4983903" y="2487317"/>
            <a:ext cx="3214671" cy="833942"/>
          </a:xfrm>
          <a:prstGeom prst="rect">
            <a:avLst/>
          </a:prstGeom>
          <a:noFill/>
          <a:ln/>
        </p:spPr>
        <p:txBody>
          <a:bodyPr wrap="square" lIns="0" tIns="0" rIns="0" bIns="0" rtlCol="0" anchor="t"/>
          <a:lstStyle/>
          <a:p>
            <a:pPr defTabSz="342900">
              <a:spcAft>
                <a:spcPts val="1500"/>
              </a:spcAft>
              <a:buClrTx/>
            </a:pP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Contiene archivos de configuración para diferentes entornos, como desarrollo y producción.</a:t>
            </a:r>
          </a:p>
        </p:txBody>
      </p:sp>
      <p:sp>
        <p:nvSpPr>
          <p:cNvPr id="25" name="Shape 15"/>
          <p:cNvSpPr/>
          <p:nvPr/>
        </p:nvSpPr>
        <p:spPr>
          <a:xfrm>
            <a:off x="5014887" y="3733649"/>
            <a:ext cx="3214671"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6" name="Shape 16"/>
          <p:cNvSpPr/>
          <p:nvPr/>
        </p:nvSpPr>
        <p:spPr>
          <a:xfrm>
            <a:off x="5014887" y="3812220"/>
            <a:ext cx="690559" cy="504759"/>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7" name="Text 17"/>
          <p:cNvSpPr/>
          <p:nvPr/>
        </p:nvSpPr>
        <p:spPr>
          <a:xfrm>
            <a:off x="4983904" y="3114883"/>
            <a:ext cx="3252769" cy="631743"/>
          </a:xfrm>
          <a:prstGeom prst="rect">
            <a:avLst/>
          </a:prstGeom>
          <a:noFill/>
          <a:ln/>
        </p:spPr>
        <p:txBody>
          <a:bodyPr wrap="square" lIns="0" tIns="0" rIns="0" bIns="0" rtlCol="0" anchor="t"/>
          <a:lstStyle/>
          <a:p>
            <a:pPr defTabSz="342900">
              <a:buClrTx/>
            </a:pPr>
            <a:r>
              <a:rPr lang="en-US" sz="2000" kern="1200" dirty="0" err="1">
                <a:solidFill>
                  <a:srgbClr val="C4F502"/>
                </a:solidFill>
                <a:latin typeface="Roboto Mono Medium" pitchFamily="34" charset="0"/>
                <a:ea typeface="Roboto Mono Medium" pitchFamily="34" charset="-122"/>
                <a:cs typeface="Roboto Mono Medium" pitchFamily="34" charset="-120"/>
              </a:rPr>
              <a:t>App.module.ts</a:t>
            </a:r>
            <a:endParaRPr lang="en-US" sz="2000" kern="1200" dirty="0">
              <a:solidFill>
                <a:srgbClr val="C4F502"/>
              </a:solidFill>
              <a:latin typeface="Calibri" panose="020F0502020204030204"/>
              <a:ea typeface="+mn-ea"/>
              <a:cs typeface="+mn-cs"/>
            </a:endParaRPr>
          </a:p>
        </p:txBody>
      </p:sp>
      <p:sp>
        <p:nvSpPr>
          <p:cNvPr id="28" name="Shape 18"/>
          <p:cNvSpPr/>
          <p:nvPr/>
        </p:nvSpPr>
        <p:spPr>
          <a:xfrm>
            <a:off x="5781645" y="3733649"/>
            <a:ext cx="2447912"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30" name="Text 20"/>
          <p:cNvSpPr/>
          <p:nvPr/>
        </p:nvSpPr>
        <p:spPr>
          <a:xfrm>
            <a:off x="4983903" y="3511734"/>
            <a:ext cx="3240072" cy="479363"/>
          </a:xfrm>
          <a:prstGeom prst="rect">
            <a:avLst/>
          </a:prstGeom>
          <a:noFill/>
          <a:ln/>
        </p:spPr>
        <p:txBody>
          <a:bodyPr wrap="square" lIns="0" tIns="0" rIns="0" bIns="0" rtlCol="0" anchor="t"/>
          <a:lstStyle/>
          <a:p>
            <a:pPr defTabSz="342900">
              <a:spcAft>
                <a:spcPts val="1500"/>
              </a:spcAft>
              <a:buClrTx/>
            </a:pP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Este archivo define el módulo raíz de la aplicación. Aquí se importan y declaran los componentes, servicios y otros módulos utilizados en la aplicación.</a:t>
            </a:r>
            <a:endParaRPr lang="en-US" sz="120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4171342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pic>
        <p:nvPicPr>
          <p:cNvPr id="3" name="Image 1" descr="preencoded.png"/>
          <p:cNvPicPr>
            <a:picLocks noChangeAspect="1"/>
          </p:cNvPicPr>
          <p:nvPr/>
        </p:nvPicPr>
        <p:blipFill>
          <a:blip r:embed="rId4"/>
          <a:stretch>
            <a:fillRect/>
          </a:stretch>
        </p:blipFill>
        <p:spPr>
          <a:xfrm>
            <a:off x="766759" y="333666"/>
            <a:ext cx="7615198" cy="4480929"/>
          </a:xfrm>
          <a:prstGeom prst="rect">
            <a:avLst/>
          </a:prstGeom>
        </p:spPr>
      </p:pic>
      <p:pic>
        <p:nvPicPr>
          <p:cNvPr id="4" name="Image 2" descr="preencoded.png"/>
          <p:cNvPicPr>
            <a:picLocks noChangeAspect="1"/>
          </p:cNvPicPr>
          <p:nvPr/>
        </p:nvPicPr>
        <p:blipFill>
          <a:blip r:embed="rId5"/>
          <a:stretch>
            <a:fillRect/>
          </a:stretch>
        </p:blipFill>
        <p:spPr>
          <a:xfrm>
            <a:off x="1877458" y="600332"/>
            <a:ext cx="272189" cy="272153"/>
          </a:xfrm>
          <a:prstGeom prst="rect">
            <a:avLst/>
          </a:prstGeom>
        </p:spPr>
      </p:pic>
      <p:pic>
        <p:nvPicPr>
          <p:cNvPr id="5" name="Image 3" descr="preencoded.png"/>
          <p:cNvPicPr>
            <a:picLocks noChangeAspect="1"/>
          </p:cNvPicPr>
          <p:nvPr/>
        </p:nvPicPr>
        <p:blipFill>
          <a:blip r:embed="rId6"/>
          <a:stretch>
            <a:fillRect/>
          </a:stretch>
        </p:blipFill>
        <p:spPr>
          <a:xfrm>
            <a:off x="1422381" y="600332"/>
            <a:ext cx="272189" cy="272153"/>
          </a:xfrm>
          <a:prstGeom prst="rect">
            <a:avLst/>
          </a:prstGeom>
        </p:spPr>
      </p:pic>
      <p:pic>
        <p:nvPicPr>
          <p:cNvPr id="6" name="Image 4" descr="preencoded.png"/>
          <p:cNvPicPr>
            <a:picLocks noChangeAspect="1"/>
          </p:cNvPicPr>
          <p:nvPr/>
        </p:nvPicPr>
        <p:blipFill>
          <a:blip r:embed="rId7"/>
          <a:stretch>
            <a:fillRect/>
          </a:stretch>
        </p:blipFill>
        <p:spPr>
          <a:xfrm>
            <a:off x="981070" y="600332"/>
            <a:ext cx="272190" cy="272153"/>
          </a:xfrm>
          <a:prstGeom prst="rect">
            <a:avLst/>
          </a:prstGeom>
        </p:spPr>
      </p:pic>
      <p:sp>
        <p:nvSpPr>
          <p:cNvPr id="7"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9" name="Image 6" descr="preencoded.png"/>
          <p:cNvPicPr>
            <a:picLocks noChangeAspect="1"/>
          </p:cNvPicPr>
          <p:nvPr/>
        </p:nvPicPr>
        <p:blipFill>
          <a:blip r:embed="rId8"/>
          <a:stretch>
            <a:fillRect/>
          </a:stretch>
        </p:blipFill>
        <p:spPr>
          <a:xfrm>
            <a:off x="6264460" y="1047949"/>
            <a:ext cx="1838316" cy="3438077"/>
          </a:xfrm>
          <a:prstGeom prst="rect">
            <a:avLst/>
          </a:prstGeom>
        </p:spPr>
      </p:pic>
      <p:pic>
        <p:nvPicPr>
          <p:cNvPr id="10" name="Image 7" descr="preencoded.png"/>
          <p:cNvPicPr>
            <a:picLocks noChangeAspect="1"/>
          </p:cNvPicPr>
          <p:nvPr/>
        </p:nvPicPr>
        <p:blipFill>
          <a:blip r:embed="rId9"/>
          <a:stretch>
            <a:fillRect/>
          </a:stretch>
        </p:blipFill>
        <p:spPr>
          <a:xfrm>
            <a:off x="4307083" y="1047949"/>
            <a:ext cx="1838316" cy="3438077"/>
          </a:xfrm>
          <a:prstGeom prst="rect">
            <a:avLst/>
          </a:prstGeom>
        </p:spPr>
      </p:pic>
      <p:sp>
        <p:nvSpPr>
          <p:cNvPr id="12" name="Shape 2"/>
          <p:cNvSpPr/>
          <p:nvPr/>
        </p:nvSpPr>
        <p:spPr>
          <a:xfrm>
            <a:off x="5014887" y="1728897"/>
            <a:ext cx="3214671" cy="2666653"/>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3" name="Shape 3"/>
          <p:cNvSpPr/>
          <p:nvPr/>
        </p:nvSpPr>
        <p:spPr>
          <a:xfrm>
            <a:off x="5014887" y="1728897"/>
            <a:ext cx="3214671"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4" name="Shape 4"/>
          <p:cNvSpPr/>
          <p:nvPr/>
        </p:nvSpPr>
        <p:spPr>
          <a:xfrm>
            <a:off x="5014887" y="1807468"/>
            <a:ext cx="690559" cy="504759"/>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5" name="Text 5"/>
          <p:cNvSpPr/>
          <p:nvPr/>
        </p:nvSpPr>
        <p:spPr>
          <a:xfrm>
            <a:off x="1041225" y="1068522"/>
            <a:ext cx="3148043" cy="631743"/>
          </a:xfrm>
          <a:prstGeom prst="rect">
            <a:avLst/>
          </a:prstGeom>
          <a:noFill/>
          <a:ln/>
        </p:spPr>
        <p:txBody>
          <a:bodyPr wrap="square" lIns="0" tIns="0" rIns="0" bIns="0" rtlCol="0" anchor="t"/>
          <a:lstStyle/>
          <a:p>
            <a:pPr defTabSz="342900">
              <a:buClrTx/>
            </a:pPr>
            <a:r>
              <a:rPr lang="en-US" sz="2000" kern="1200" dirty="0">
                <a:solidFill>
                  <a:srgbClr val="C4F502"/>
                </a:solidFill>
                <a:latin typeface="Roboto Mono Medium" pitchFamily="34" charset="0"/>
                <a:ea typeface="Roboto Mono Medium" pitchFamily="34" charset="-122"/>
                <a:cs typeface="+mn-cs"/>
              </a:rPr>
              <a:t>Routing/</a:t>
            </a:r>
            <a:endParaRPr lang="en-US" sz="2000" kern="1200" dirty="0">
              <a:solidFill>
                <a:srgbClr val="C4F502"/>
              </a:solidFill>
              <a:latin typeface="Calibri" panose="020F0502020204030204"/>
              <a:ea typeface="+mn-ea"/>
              <a:cs typeface="+mn-cs"/>
            </a:endParaRPr>
          </a:p>
        </p:txBody>
      </p:sp>
      <p:sp>
        <p:nvSpPr>
          <p:cNvPr id="16" name="Shape 6"/>
          <p:cNvSpPr/>
          <p:nvPr/>
        </p:nvSpPr>
        <p:spPr>
          <a:xfrm>
            <a:off x="5781645" y="1728897"/>
            <a:ext cx="2447912"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8" name="Text 8"/>
          <p:cNvSpPr/>
          <p:nvPr/>
        </p:nvSpPr>
        <p:spPr>
          <a:xfrm>
            <a:off x="1041224" y="1413818"/>
            <a:ext cx="3252770" cy="393650"/>
          </a:xfrm>
          <a:prstGeom prst="rect">
            <a:avLst/>
          </a:prstGeom>
          <a:noFill/>
          <a:ln/>
        </p:spPr>
        <p:txBody>
          <a:bodyPr wrap="square" lIns="0" tIns="0" rIns="0" bIns="0" rtlCol="0" anchor="t"/>
          <a:lstStyle/>
          <a:p>
            <a:pPr defTabSz="342900">
              <a:spcAft>
                <a:spcPts val="1500"/>
              </a:spcAft>
              <a:buClrTx/>
            </a:pP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Permite la navegación entre diferentes vistas de la aplicación. El enrutamiento se configura en el archivo de módulo principal (</a:t>
            </a:r>
            <a:r>
              <a:rPr lang="es-ES" sz="1200" kern="1200" dirty="0" err="1">
                <a:solidFill>
                  <a:srgbClr val="9EA4B3">
                    <a:alpha val="100000"/>
                  </a:srgbClr>
                </a:solidFill>
                <a:latin typeface="Roboto Mono Regular" pitchFamily="34" charset="0"/>
                <a:ea typeface="Roboto Mono Regular" pitchFamily="34" charset="-122"/>
                <a:cs typeface="Roboto Mono Regular" pitchFamily="34" charset="-120"/>
              </a:rPr>
              <a:t>app.module.ts</a:t>
            </a: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 incluyendo rutas anidadas, rutas con parámetros, etc.</a:t>
            </a:r>
          </a:p>
        </p:txBody>
      </p:sp>
      <p:sp>
        <p:nvSpPr>
          <p:cNvPr id="19" name="Shape 9"/>
          <p:cNvSpPr/>
          <p:nvPr/>
        </p:nvSpPr>
        <p:spPr>
          <a:xfrm>
            <a:off x="5014887" y="2619369"/>
            <a:ext cx="3214671" cy="885710"/>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0" name="Shape 10"/>
          <p:cNvSpPr/>
          <p:nvPr/>
        </p:nvSpPr>
        <p:spPr>
          <a:xfrm>
            <a:off x="5014887" y="2809844"/>
            <a:ext cx="690559" cy="504759"/>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2" name="Shape 12"/>
          <p:cNvSpPr/>
          <p:nvPr/>
        </p:nvSpPr>
        <p:spPr>
          <a:xfrm>
            <a:off x="5781645" y="2619369"/>
            <a:ext cx="2447912" cy="885710"/>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5" name="Shape 15"/>
          <p:cNvSpPr/>
          <p:nvPr/>
        </p:nvSpPr>
        <p:spPr>
          <a:xfrm>
            <a:off x="5014887" y="3733649"/>
            <a:ext cx="3214671"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6" name="Shape 16"/>
          <p:cNvSpPr/>
          <p:nvPr/>
        </p:nvSpPr>
        <p:spPr>
          <a:xfrm>
            <a:off x="5014887" y="3812220"/>
            <a:ext cx="690559" cy="504759"/>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7" name="Text 17"/>
          <p:cNvSpPr/>
          <p:nvPr/>
        </p:nvSpPr>
        <p:spPr>
          <a:xfrm>
            <a:off x="1041225" y="3135456"/>
            <a:ext cx="3252769" cy="631743"/>
          </a:xfrm>
          <a:prstGeom prst="rect">
            <a:avLst/>
          </a:prstGeom>
          <a:noFill/>
          <a:ln/>
        </p:spPr>
        <p:txBody>
          <a:bodyPr wrap="square" lIns="0" tIns="0" rIns="0" bIns="0" rtlCol="0" anchor="t"/>
          <a:lstStyle/>
          <a:p>
            <a:pPr defTabSz="342900">
              <a:buClrTx/>
            </a:pPr>
            <a:r>
              <a:rPr lang="en-US" sz="2000" kern="1200" dirty="0" err="1">
                <a:solidFill>
                  <a:srgbClr val="C4F502"/>
                </a:solidFill>
                <a:latin typeface="Roboto Mono Medium" pitchFamily="34" charset="0"/>
                <a:ea typeface="Roboto Mono Medium" pitchFamily="34" charset="-122"/>
                <a:cs typeface="Roboto Mono Medium" pitchFamily="34" charset="-120"/>
              </a:rPr>
              <a:t>Angular.json</a:t>
            </a:r>
            <a:endParaRPr lang="en-US" sz="2000" kern="1200" dirty="0">
              <a:solidFill>
                <a:srgbClr val="C4F502"/>
              </a:solidFill>
              <a:latin typeface="Calibri" panose="020F0502020204030204"/>
              <a:ea typeface="+mn-ea"/>
              <a:cs typeface="+mn-cs"/>
            </a:endParaRPr>
          </a:p>
        </p:txBody>
      </p:sp>
      <p:sp>
        <p:nvSpPr>
          <p:cNvPr id="28" name="Shape 18"/>
          <p:cNvSpPr/>
          <p:nvPr/>
        </p:nvSpPr>
        <p:spPr>
          <a:xfrm>
            <a:off x="5781645" y="3733649"/>
            <a:ext cx="2447912"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30" name="Text 20"/>
          <p:cNvSpPr/>
          <p:nvPr/>
        </p:nvSpPr>
        <p:spPr>
          <a:xfrm>
            <a:off x="1041224" y="3532307"/>
            <a:ext cx="3240072" cy="479363"/>
          </a:xfrm>
          <a:prstGeom prst="rect">
            <a:avLst/>
          </a:prstGeom>
          <a:noFill/>
          <a:ln/>
        </p:spPr>
        <p:txBody>
          <a:bodyPr wrap="square" lIns="0" tIns="0" rIns="0" bIns="0" rtlCol="0" anchor="t"/>
          <a:lstStyle/>
          <a:p>
            <a:pPr defTabSz="342900">
              <a:spcAft>
                <a:spcPts val="1500"/>
              </a:spcAft>
              <a:buClrTx/>
            </a:pP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Es el archivo de configuración de Angular CLI que define la estructura del proyecto y las opciones de compilación.</a:t>
            </a:r>
          </a:p>
        </p:txBody>
      </p:sp>
    </p:spTree>
    <p:extLst>
      <p:ext uri="{BB962C8B-B14F-4D97-AF65-F5344CB8AC3E}">
        <p14:creationId xmlns:p14="http://schemas.microsoft.com/office/powerpoint/2010/main" val="2315108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pic>
        <p:nvPicPr>
          <p:cNvPr id="3" name="Image 1" descr="preencoded.png"/>
          <p:cNvPicPr>
            <a:picLocks noChangeAspect="1"/>
          </p:cNvPicPr>
          <p:nvPr/>
        </p:nvPicPr>
        <p:blipFill>
          <a:blip r:embed="rId4"/>
          <a:stretch>
            <a:fillRect/>
          </a:stretch>
        </p:blipFill>
        <p:spPr>
          <a:xfrm>
            <a:off x="766759" y="333666"/>
            <a:ext cx="7615198" cy="4480929"/>
          </a:xfrm>
          <a:prstGeom prst="rect">
            <a:avLst/>
          </a:prstGeom>
        </p:spPr>
      </p:pic>
      <p:pic>
        <p:nvPicPr>
          <p:cNvPr id="4" name="Image 2" descr="preencoded.png"/>
          <p:cNvPicPr>
            <a:picLocks noChangeAspect="1"/>
          </p:cNvPicPr>
          <p:nvPr/>
        </p:nvPicPr>
        <p:blipFill>
          <a:blip r:embed="rId5"/>
          <a:stretch>
            <a:fillRect/>
          </a:stretch>
        </p:blipFill>
        <p:spPr>
          <a:xfrm>
            <a:off x="1877458" y="600332"/>
            <a:ext cx="272189" cy="272153"/>
          </a:xfrm>
          <a:prstGeom prst="rect">
            <a:avLst/>
          </a:prstGeom>
        </p:spPr>
      </p:pic>
      <p:pic>
        <p:nvPicPr>
          <p:cNvPr id="5" name="Image 3" descr="preencoded.png"/>
          <p:cNvPicPr>
            <a:picLocks noChangeAspect="1"/>
          </p:cNvPicPr>
          <p:nvPr/>
        </p:nvPicPr>
        <p:blipFill>
          <a:blip r:embed="rId6"/>
          <a:stretch>
            <a:fillRect/>
          </a:stretch>
        </p:blipFill>
        <p:spPr>
          <a:xfrm>
            <a:off x="1422381" y="600332"/>
            <a:ext cx="272189" cy="272153"/>
          </a:xfrm>
          <a:prstGeom prst="rect">
            <a:avLst/>
          </a:prstGeom>
        </p:spPr>
      </p:pic>
      <p:pic>
        <p:nvPicPr>
          <p:cNvPr id="6" name="Image 4" descr="preencoded.png"/>
          <p:cNvPicPr>
            <a:picLocks noChangeAspect="1"/>
          </p:cNvPicPr>
          <p:nvPr/>
        </p:nvPicPr>
        <p:blipFill>
          <a:blip r:embed="rId7"/>
          <a:stretch>
            <a:fillRect/>
          </a:stretch>
        </p:blipFill>
        <p:spPr>
          <a:xfrm>
            <a:off x="981070" y="600332"/>
            <a:ext cx="272190" cy="272153"/>
          </a:xfrm>
          <a:prstGeom prst="rect">
            <a:avLst/>
          </a:prstGeom>
        </p:spPr>
      </p:pic>
      <p:sp>
        <p:nvSpPr>
          <p:cNvPr id="7"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9" name="Image 6" descr="preencoded.png"/>
          <p:cNvPicPr>
            <a:picLocks noChangeAspect="1"/>
          </p:cNvPicPr>
          <p:nvPr/>
        </p:nvPicPr>
        <p:blipFill>
          <a:blip r:embed="rId8"/>
          <a:stretch>
            <a:fillRect/>
          </a:stretch>
        </p:blipFill>
        <p:spPr>
          <a:xfrm>
            <a:off x="6078271" y="1092392"/>
            <a:ext cx="1543151" cy="3438077"/>
          </a:xfrm>
          <a:prstGeom prst="rect">
            <a:avLst/>
          </a:prstGeom>
        </p:spPr>
      </p:pic>
      <p:pic>
        <p:nvPicPr>
          <p:cNvPr id="10" name="Image 7" descr="preencoded.png"/>
          <p:cNvPicPr>
            <a:picLocks noChangeAspect="1"/>
          </p:cNvPicPr>
          <p:nvPr/>
        </p:nvPicPr>
        <p:blipFill>
          <a:blip r:embed="rId9"/>
          <a:stretch>
            <a:fillRect/>
          </a:stretch>
        </p:blipFill>
        <p:spPr>
          <a:xfrm>
            <a:off x="1263818" y="1090805"/>
            <a:ext cx="1838316" cy="3438077"/>
          </a:xfrm>
          <a:prstGeom prst="rect">
            <a:avLst/>
          </a:prstGeom>
        </p:spPr>
      </p:pic>
      <p:sp>
        <p:nvSpPr>
          <p:cNvPr id="12" name="Shape 2"/>
          <p:cNvSpPr/>
          <p:nvPr/>
        </p:nvSpPr>
        <p:spPr>
          <a:xfrm>
            <a:off x="5014887" y="1728897"/>
            <a:ext cx="3214671" cy="2666653"/>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3" name="Shape 3"/>
          <p:cNvSpPr/>
          <p:nvPr/>
        </p:nvSpPr>
        <p:spPr>
          <a:xfrm>
            <a:off x="5014887" y="1728897"/>
            <a:ext cx="3214671"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4" name="Shape 4"/>
          <p:cNvSpPr/>
          <p:nvPr/>
        </p:nvSpPr>
        <p:spPr>
          <a:xfrm>
            <a:off x="5014887" y="1807468"/>
            <a:ext cx="690559" cy="504759"/>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6" name="Shape 6"/>
          <p:cNvSpPr/>
          <p:nvPr/>
        </p:nvSpPr>
        <p:spPr>
          <a:xfrm>
            <a:off x="5781645" y="1728897"/>
            <a:ext cx="2447912"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9" name="Shape 9"/>
          <p:cNvSpPr/>
          <p:nvPr/>
        </p:nvSpPr>
        <p:spPr>
          <a:xfrm>
            <a:off x="5014887" y="2619369"/>
            <a:ext cx="3214671" cy="885710"/>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0" name="Shape 10"/>
          <p:cNvSpPr/>
          <p:nvPr/>
        </p:nvSpPr>
        <p:spPr>
          <a:xfrm>
            <a:off x="5014887" y="2809844"/>
            <a:ext cx="690559" cy="504759"/>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2" name="Shape 12"/>
          <p:cNvSpPr/>
          <p:nvPr/>
        </p:nvSpPr>
        <p:spPr>
          <a:xfrm>
            <a:off x="5781645" y="2619369"/>
            <a:ext cx="2447912" cy="885710"/>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5" name="Shape 15"/>
          <p:cNvSpPr/>
          <p:nvPr/>
        </p:nvSpPr>
        <p:spPr>
          <a:xfrm>
            <a:off x="5014887" y="3733649"/>
            <a:ext cx="3214671"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6" name="Shape 16"/>
          <p:cNvSpPr/>
          <p:nvPr/>
        </p:nvSpPr>
        <p:spPr>
          <a:xfrm>
            <a:off x="5014887" y="3812220"/>
            <a:ext cx="690559" cy="504759"/>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7" name="Text 17"/>
          <p:cNvSpPr/>
          <p:nvPr/>
        </p:nvSpPr>
        <p:spPr>
          <a:xfrm>
            <a:off x="3544567" y="1935217"/>
            <a:ext cx="2062921" cy="631743"/>
          </a:xfrm>
          <a:prstGeom prst="rect">
            <a:avLst/>
          </a:prstGeom>
          <a:noFill/>
          <a:ln/>
        </p:spPr>
        <p:txBody>
          <a:bodyPr wrap="square" lIns="0" tIns="0" rIns="0" bIns="0" rtlCol="0" anchor="t"/>
          <a:lstStyle/>
          <a:p>
            <a:pPr defTabSz="342900">
              <a:buClrTx/>
            </a:pPr>
            <a:r>
              <a:rPr lang="en-US" sz="2000" kern="1200" dirty="0" err="1">
                <a:solidFill>
                  <a:srgbClr val="C4F502"/>
                </a:solidFill>
                <a:latin typeface="Roboto Mono Medium" pitchFamily="34" charset="0"/>
                <a:ea typeface="Roboto Mono Medium" pitchFamily="34" charset="-122"/>
                <a:cs typeface="Roboto Mono Medium" pitchFamily="34" charset="-120"/>
              </a:rPr>
              <a:t>Package.json</a:t>
            </a:r>
            <a:endParaRPr lang="en-US" sz="2000" kern="1200" dirty="0">
              <a:solidFill>
                <a:srgbClr val="C4F502"/>
              </a:solidFill>
              <a:latin typeface="Calibri" panose="020F0502020204030204"/>
              <a:ea typeface="+mn-ea"/>
              <a:cs typeface="+mn-cs"/>
            </a:endParaRPr>
          </a:p>
        </p:txBody>
      </p:sp>
      <p:sp>
        <p:nvSpPr>
          <p:cNvPr id="28" name="Shape 18"/>
          <p:cNvSpPr/>
          <p:nvPr/>
        </p:nvSpPr>
        <p:spPr>
          <a:xfrm>
            <a:off x="5781645" y="3733649"/>
            <a:ext cx="2447912" cy="66190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30" name="Text 20"/>
          <p:cNvSpPr/>
          <p:nvPr/>
        </p:nvSpPr>
        <p:spPr>
          <a:xfrm>
            <a:off x="3544566" y="2332068"/>
            <a:ext cx="2054868" cy="479363"/>
          </a:xfrm>
          <a:prstGeom prst="rect">
            <a:avLst/>
          </a:prstGeom>
          <a:noFill/>
          <a:ln/>
        </p:spPr>
        <p:txBody>
          <a:bodyPr wrap="square" lIns="0" tIns="0" rIns="0" bIns="0" rtlCol="0" anchor="t"/>
          <a:lstStyle/>
          <a:p>
            <a:pPr defTabSz="342900">
              <a:spcAft>
                <a:spcPts val="1500"/>
              </a:spcAft>
              <a:buClrTx/>
            </a:pP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Este archivo contiene la información de las dependencias del proyecto, así como los scripts de </a:t>
            </a:r>
            <a:r>
              <a:rPr lang="es-ES" sz="1200" kern="1200" dirty="0" err="1">
                <a:solidFill>
                  <a:srgbClr val="9EA4B3">
                    <a:alpha val="100000"/>
                  </a:srgbClr>
                </a:solidFill>
                <a:latin typeface="Roboto Mono Regular" pitchFamily="34" charset="0"/>
                <a:ea typeface="Roboto Mono Regular" pitchFamily="34" charset="-122"/>
                <a:cs typeface="Roboto Mono Regular" pitchFamily="34" charset="-120"/>
              </a:rPr>
              <a:t>npm</a:t>
            </a: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 para la gestión de tareas.</a:t>
            </a:r>
          </a:p>
        </p:txBody>
      </p:sp>
    </p:spTree>
    <p:extLst>
      <p:ext uri="{BB962C8B-B14F-4D97-AF65-F5344CB8AC3E}">
        <p14:creationId xmlns:p14="http://schemas.microsoft.com/office/powerpoint/2010/main" val="2878270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25" y="524141"/>
            <a:ext cx="719134" cy="19048"/>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136" y="190810"/>
            <a:ext cx="19050" cy="2676177"/>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8136" y="4300312"/>
            <a:ext cx="2433625" cy="519045"/>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81969" y="71763"/>
            <a:ext cx="661984" cy="5071402"/>
          </a:xfrm>
          <a:prstGeom prst="rect">
            <a:avLst/>
          </a:prstGeom>
        </p:spPr>
      </p:pic>
      <p:sp>
        <p:nvSpPr>
          <p:cNvPr id="6"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8" name="Image 5" descr=" "/>
          <p:cNvPicPr>
            <a:picLocks noChangeAspect="1"/>
          </p:cNvPicPr>
          <p:nvPr/>
        </p:nvPicPr>
        <p:blipFill>
          <a:blip r:embed="rId11"/>
          <a:stretch>
            <a:fillRect/>
          </a:stretch>
        </p:blipFill>
        <p:spPr>
          <a:xfrm>
            <a:off x="211931" y="924139"/>
            <a:ext cx="8862966" cy="3428554"/>
          </a:xfrm>
          <a:prstGeom prst="rect">
            <a:avLst/>
          </a:prstGeom>
        </p:spPr>
      </p:pic>
      <p:sp>
        <p:nvSpPr>
          <p:cNvPr id="9" name="Shape 1"/>
          <p:cNvSpPr/>
          <p:nvPr/>
        </p:nvSpPr>
        <p:spPr>
          <a:xfrm>
            <a:off x="211931" y="1486041"/>
            <a:ext cx="2005002" cy="2814271"/>
          </a:xfrm>
          <a:prstGeom prst="rect">
            <a:avLst/>
          </a:prstGeom>
          <a:solidFill>
            <a:srgbClr val="000000">
              <a:alpha val="100000"/>
            </a:srgbClr>
          </a:solidFill>
          <a:ln w="508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0" name="Shape 2"/>
          <p:cNvSpPr/>
          <p:nvPr/>
        </p:nvSpPr>
        <p:spPr>
          <a:xfrm>
            <a:off x="326230" y="2014610"/>
            <a:ext cx="1776403" cy="217141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1" name="Shape 3"/>
          <p:cNvSpPr/>
          <p:nvPr/>
        </p:nvSpPr>
        <p:spPr>
          <a:xfrm>
            <a:off x="326230" y="2014610"/>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2" name="Shape 4"/>
          <p:cNvSpPr/>
          <p:nvPr/>
        </p:nvSpPr>
        <p:spPr>
          <a:xfrm>
            <a:off x="326230" y="2014610"/>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4" name="Text 6"/>
          <p:cNvSpPr/>
          <p:nvPr/>
        </p:nvSpPr>
        <p:spPr>
          <a:xfrm>
            <a:off x="300830" y="2281276"/>
            <a:ext cx="1827203" cy="412696"/>
          </a:xfrm>
          <a:prstGeom prst="rect">
            <a:avLst/>
          </a:prstGeom>
          <a:noFill/>
          <a:ln/>
        </p:spPr>
        <p:txBody>
          <a:bodyPr wrap="square" lIns="0" tIns="0" rIns="0" bIns="0" rtlCol="0" anchor="t"/>
          <a:lstStyle/>
          <a:p>
            <a:pPr algn="ctr" defTabSz="342900">
              <a:spcAft>
                <a:spcPts val="1500"/>
              </a:spcAft>
              <a:buClrTx/>
            </a:pPr>
            <a:r>
              <a:rPr lang="en-US" sz="1200" b="1" kern="1200" dirty="0" err="1">
                <a:solidFill>
                  <a:srgbClr val="FFFF00"/>
                </a:solidFill>
                <a:latin typeface="Rubik Regular" pitchFamily="34" charset="0"/>
                <a:ea typeface="Rubik Regular" pitchFamily="34" charset="-122"/>
                <a:cs typeface="Rubik Regular" pitchFamily="34" charset="-120"/>
              </a:rPr>
              <a:t>Estructura</a:t>
            </a:r>
            <a:r>
              <a:rPr lang="en-US" sz="1200" b="1" kern="1200" dirty="0">
                <a:solidFill>
                  <a:srgbClr val="FFFF00"/>
                </a:solidFill>
                <a:latin typeface="Rubik Regular" pitchFamily="34" charset="0"/>
                <a:ea typeface="Rubik Regular" pitchFamily="34" charset="-122"/>
                <a:cs typeface="Rubik Regular" pitchFamily="34" charset="-120"/>
              </a:rPr>
              <a:t> del </a:t>
            </a:r>
            <a:r>
              <a:rPr lang="en-US" sz="1200" b="1" kern="1200" dirty="0" err="1">
                <a:solidFill>
                  <a:srgbClr val="FFFF00"/>
                </a:solidFill>
                <a:latin typeface="Rubik Regular" pitchFamily="34" charset="0"/>
                <a:ea typeface="Rubik Regular" pitchFamily="34" charset="-122"/>
                <a:cs typeface="Rubik Regular" pitchFamily="34" charset="-120"/>
              </a:rPr>
              <a:t>código</a:t>
            </a:r>
            <a:r>
              <a:rPr lang="en-US" sz="1200" b="1" kern="1200" dirty="0">
                <a:solidFill>
                  <a:srgbClr val="FFFF00"/>
                </a:solidFill>
                <a:latin typeface="Rubik Regular" pitchFamily="34" charset="0"/>
                <a:ea typeface="Rubik Regular" pitchFamily="34" charset="-122"/>
                <a:cs typeface="Rubik Regular" pitchFamily="34" charset="-120"/>
              </a:rPr>
              <a:t> </a:t>
            </a:r>
            <a:endParaRPr lang="en-US" sz="1200" b="1" kern="1200" dirty="0">
              <a:solidFill>
                <a:srgbClr val="FFFF00"/>
              </a:solidFill>
              <a:latin typeface="Calibri" panose="020F0502020204030204"/>
              <a:ea typeface="+mn-ea"/>
              <a:cs typeface="+mn-cs"/>
            </a:endParaRPr>
          </a:p>
        </p:txBody>
      </p:sp>
      <p:pic>
        <p:nvPicPr>
          <p:cNvPr id="15" name="Image 6" descr=" "/>
          <p:cNvPicPr>
            <a:picLocks noChangeAspect="1"/>
          </p:cNvPicPr>
          <p:nvPr/>
        </p:nvPicPr>
        <p:blipFill>
          <a:blip r:embed="rId12"/>
          <a:stretch>
            <a:fillRect/>
          </a:stretch>
        </p:blipFill>
        <p:spPr>
          <a:xfrm>
            <a:off x="909633" y="2795558"/>
            <a:ext cx="609597" cy="609521"/>
          </a:xfrm>
          <a:prstGeom prst="rect">
            <a:avLst/>
          </a:prstGeom>
        </p:spPr>
      </p:pic>
      <p:pic>
        <p:nvPicPr>
          <p:cNvPr id="16" name="Image 7"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1387" y="2827310"/>
            <a:ext cx="546087" cy="546021"/>
          </a:xfrm>
          <a:prstGeom prst="rect">
            <a:avLst/>
          </a:prstGeom>
        </p:spPr>
      </p:pic>
      <p:sp>
        <p:nvSpPr>
          <p:cNvPr id="17" name="Shape 7"/>
          <p:cNvSpPr/>
          <p:nvPr/>
        </p:nvSpPr>
        <p:spPr>
          <a:xfrm>
            <a:off x="326230" y="3557459"/>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8" name="Shape 8"/>
          <p:cNvSpPr/>
          <p:nvPr/>
        </p:nvSpPr>
        <p:spPr>
          <a:xfrm>
            <a:off x="326230" y="3557459"/>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9" name="Text 9"/>
          <p:cNvSpPr/>
          <p:nvPr/>
        </p:nvSpPr>
        <p:spPr>
          <a:xfrm>
            <a:off x="300830" y="3472151"/>
            <a:ext cx="1827203" cy="241269"/>
          </a:xfrm>
          <a:prstGeom prst="rect">
            <a:avLst/>
          </a:prstGeom>
          <a:noFill/>
          <a:ln/>
        </p:spPr>
        <p:txBody>
          <a:bodyPr wrap="square" lIns="0" tIns="0" rIns="0" bIns="0" rtlCol="0" anchor="t"/>
          <a:lstStyle/>
          <a:p>
            <a:pPr algn="ctr" defTabSz="342900">
              <a:buClrTx/>
            </a:pPr>
            <a:r>
              <a:rPr lang="es-ES" sz="1200" kern="1200" dirty="0">
                <a:solidFill>
                  <a:srgbClr val="FFFFFF">
                    <a:alpha val="100000"/>
                  </a:srgbClr>
                </a:solidFill>
                <a:latin typeface="Rubik Mono One Regular" pitchFamily="34" charset="0"/>
                <a:ea typeface="Rubik Mono One Regular" pitchFamily="34" charset="-122"/>
                <a:cs typeface="Rubik Mono One Regular" pitchFamily="34" charset="-120"/>
              </a:rPr>
              <a:t>explicación de los componentes creados y  </a:t>
            </a:r>
            <a:r>
              <a:rPr lang="es-ES" sz="1200" kern="1200" dirty="0" err="1">
                <a:solidFill>
                  <a:srgbClr val="FFFFFF">
                    <a:alpha val="100000"/>
                  </a:srgbClr>
                </a:solidFill>
                <a:latin typeface="Rubik Mono One Regular" pitchFamily="34" charset="0"/>
                <a:ea typeface="Rubik Mono One Regular" pitchFamily="34" charset="-122"/>
                <a:cs typeface="Rubik Mono One Regular" pitchFamily="34" charset="-120"/>
              </a:rPr>
              <a:t>Pprincipales</a:t>
            </a:r>
            <a:r>
              <a:rPr lang="es-ES" sz="1200" kern="1200" dirty="0">
                <a:solidFill>
                  <a:srgbClr val="FFFFFF">
                    <a:alpha val="100000"/>
                  </a:srgbClr>
                </a:solidFill>
                <a:latin typeface="Rubik Mono One Regular" pitchFamily="34" charset="0"/>
                <a:ea typeface="Rubik Mono One Regular" pitchFamily="34" charset="-122"/>
                <a:cs typeface="Rubik Mono One Regular" pitchFamily="34" charset="-120"/>
              </a:rPr>
              <a:t> su funcionalidad.</a:t>
            </a:r>
          </a:p>
          <a:p>
            <a:pPr algn="ctr" defTabSz="342900">
              <a:buClrTx/>
            </a:pPr>
            <a:endParaRPr lang="en-US" sz="1200" kern="1200" dirty="0">
              <a:solidFill>
                <a:prstClr val="black"/>
              </a:solidFill>
              <a:latin typeface="Calibri" panose="020F0502020204030204"/>
              <a:ea typeface="+mn-ea"/>
              <a:cs typeface="+mn-cs"/>
            </a:endParaRPr>
          </a:p>
        </p:txBody>
      </p:sp>
      <p:sp>
        <p:nvSpPr>
          <p:cNvPr id="21" name="Shape 11"/>
          <p:cNvSpPr/>
          <p:nvPr/>
        </p:nvSpPr>
        <p:spPr>
          <a:xfrm>
            <a:off x="2497919" y="1486041"/>
            <a:ext cx="2005002" cy="2814271"/>
          </a:xfrm>
          <a:prstGeom prst="rect">
            <a:avLst/>
          </a:prstGeom>
          <a:solidFill>
            <a:srgbClr val="000000">
              <a:alpha val="100000"/>
            </a:srgbClr>
          </a:solidFill>
          <a:ln w="508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2" name="Shape 12"/>
          <p:cNvSpPr/>
          <p:nvPr/>
        </p:nvSpPr>
        <p:spPr>
          <a:xfrm>
            <a:off x="2612218" y="2014610"/>
            <a:ext cx="1776403" cy="217141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3" name="Shape 13"/>
          <p:cNvSpPr/>
          <p:nvPr/>
        </p:nvSpPr>
        <p:spPr>
          <a:xfrm>
            <a:off x="2612218" y="2014610"/>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4" name="Shape 14"/>
          <p:cNvSpPr/>
          <p:nvPr/>
        </p:nvSpPr>
        <p:spPr>
          <a:xfrm>
            <a:off x="2612218" y="2014610"/>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6" name="Text 16"/>
          <p:cNvSpPr/>
          <p:nvPr/>
        </p:nvSpPr>
        <p:spPr>
          <a:xfrm>
            <a:off x="2586818" y="2281276"/>
            <a:ext cx="1827203" cy="412696"/>
          </a:xfrm>
          <a:prstGeom prst="rect">
            <a:avLst/>
          </a:prstGeom>
          <a:noFill/>
          <a:ln/>
        </p:spPr>
        <p:txBody>
          <a:bodyPr wrap="square" lIns="0" tIns="0" rIns="0" bIns="0" rtlCol="0" anchor="t"/>
          <a:lstStyle/>
          <a:p>
            <a:pPr algn="ctr" defTabSz="342900">
              <a:spcAft>
                <a:spcPts val="1500"/>
              </a:spcAft>
              <a:buClrTx/>
            </a:pPr>
            <a:r>
              <a:rPr lang="en-US" sz="1200" b="1" kern="1200" dirty="0" err="1">
                <a:solidFill>
                  <a:srgbClr val="FFFF00"/>
                </a:solidFill>
                <a:latin typeface="Rubik Regular" pitchFamily="34" charset="0"/>
                <a:ea typeface="Rubik Regular" pitchFamily="34" charset="-122"/>
                <a:cs typeface="Rubik Regular" pitchFamily="34" charset="-120"/>
              </a:rPr>
              <a:t>Estructura</a:t>
            </a:r>
            <a:r>
              <a:rPr lang="en-US" sz="1200" b="1" kern="1200" dirty="0">
                <a:solidFill>
                  <a:srgbClr val="FFFF00"/>
                </a:solidFill>
                <a:latin typeface="Rubik Regular" pitchFamily="34" charset="0"/>
                <a:ea typeface="Rubik Regular" pitchFamily="34" charset="-122"/>
                <a:cs typeface="Rubik Regular" pitchFamily="34" charset="-120"/>
              </a:rPr>
              <a:t> de </a:t>
            </a:r>
            <a:r>
              <a:rPr lang="en-US" sz="1200" b="1" kern="1200" dirty="0" err="1">
                <a:solidFill>
                  <a:srgbClr val="FFFF00"/>
                </a:solidFill>
                <a:latin typeface="Rubik Regular" pitchFamily="34" charset="0"/>
                <a:ea typeface="Rubik Regular" pitchFamily="34" charset="-122"/>
                <a:cs typeface="Rubik Regular" pitchFamily="34" charset="-120"/>
              </a:rPr>
              <a:t>los</a:t>
            </a:r>
            <a:r>
              <a:rPr lang="en-US" sz="1200" b="1" kern="1200" dirty="0">
                <a:solidFill>
                  <a:srgbClr val="FFFF00"/>
                </a:solidFill>
                <a:latin typeface="Rubik Regular" pitchFamily="34" charset="0"/>
                <a:ea typeface="Rubik Regular" pitchFamily="34" charset="-122"/>
                <a:cs typeface="Rubik Regular" pitchFamily="34" charset="-120"/>
              </a:rPr>
              <a:t> </a:t>
            </a:r>
            <a:r>
              <a:rPr lang="en-US" sz="1200" b="1" kern="1200" dirty="0" err="1">
                <a:solidFill>
                  <a:srgbClr val="FFFF00"/>
                </a:solidFill>
                <a:latin typeface="Rubik Regular" pitchFamily="34" charset="0"/>
                <a:ea typeface="Rubik Regular" pitchFamily="34" charset="-122"/>
                <a:cs typeface="Rubik Regular" pitchFamily="34" charset="-120"/>
              </a:rPr>
              <a:t>datos</a:t>
            </a:r>
            <a:endParaRPr lang="en-US" sz="1200" b="1" kern="1200" dirty="0">
              <a:solidFill>
                <a:srgbClr val="FFFF00"/>
              </a:solidFill>
              <a:latin typeface="Calibri" panose="020F0502020204030204"/>
              <a:ea typeface="+mn-ea"/>
              <a:cs typeface="+mn-cs"/>
            </a:endParaRPr>
          </a:p>
        </p:txBody>
      </p:sp>
      <p:pic>
        <p:nvPicPr>
          <p:cNvPr id="27" name="Image 8" descr=" "/>
          <p:cNvPicPr>
            <a:picLocks noChangeAspect="1"/>
          </p:cNvPicPr>
          <p:nvPr/>
        </p:nvPicPr>
        <p:blipFill>
          <a:blip r:embed="rId12"/>
          <a:stretch>
            <a:fillRect/>
          </a:stretch>
        </p:blipFill>
        <p:spPr>
          <a:xfrm>
            <a:off x="3195621" y="2795558"/>
            <a:ext cx="609597" cy="609521"/>
          </a:xfrm>
          <a:prstGeom prst="rect">
            <a:avLst/>
          </a:prstGeom>
        </p:spPr>
      </p:pic>
      <p:pic>
        <p:nvPicPr>
          <p:cNvPr id="28" name="Image 9"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71821" y="2871749"/>
            <a:ext cx="447038" cy="446347"/>
          </a:xfrm>
          <a:prstGeom prst="rect">
            <a:avLst/>
          </a:prstGeom>
        </p:spPr>
      </p:pic>
      <p:sp>
        <p:nvSpPr>
          <p:cNvPr id="29" name="Shape 17"/>
          <p:cNvSpPr/>
          <p:nvPr/>
        </p:nvSpPr>
        <p:spPr>
          <a:xfrm>
            <a:off x="2612218" y="3557459"/>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30" name="Shape 18"/>
          <p:cNvSpPr/>
          <p:nvPr/>
        </p:nvSpPr>
        <p:spPr>
          <a:xfrm>
            <a:off x="2612218" y="3557459"/>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31" name="Text 19"/>
          <p:cNvSpPr/>
          <p:nvPr/>
        </p:nvSpPr>
        <p:spPr>
          <a:xfrm>
            <a:off x="2586818" y="3557459"/>
            <a:ext cx="1827203" cy="241269"/>
          </a:xfrm>
          <a:prstGeom prst="rect">
            <a:avLst/>
          </a:prstGeom>
          <a:noFill/>
          <a:ln/>
        </p:spPr>
        <p:txBody>
          <a:bodyPr wrap="square" lIns="0" tIns="0" rIns="0" bIns="0" rtlCol="0" anchor="t"/>
          <a:lstStyle/>
          <a:p>
            <a:pPr algn="ctr" defTabSz="342900">
              <a:buClrTx/>
            </a:pPr>
            <a:r>
              <a:rPr lang="es-ES" sz="1200" kern="1200" dirty="0">
                <a:solidFill>
                  <a:srgbClr val="FFFFFF">
                    <a:alpha val="100000"/>
                  </a:srgbClr>
                </a:solidFill>
                <a:latin typeface="Rubik Mono One Regular" pitchFamily="34" charset="0"/>
                <a:ea typeface="Rubik Mono One Regular" pitchFamily="34" charset="-122"/>
                <a:cs typeface="Rubik Mono One Regular" pitchFamily="34" charset="-120"/>
              </a:rPr>
              <a:t>mostrar los datos en </a:t>
            </a:r>
            <a:r>
              <a:rPr lang="es-ES" sz="1200" kern="1200" dirty="0" err="1">
                <a:solidFill>
                  <a:srgbClr val="FFFFFF">
                    <a:alpha val="100000"/>
                  </a:srgbClr>
                </a:solidFill>
                <a:latin typeface="Rubik Mono One Regular" pitchFamily="34" charset="0"/>
                <a:ea typeface="Rubik Mono One Regular" pitchFamily="34" charset="-122"/>
                <a:cs typeface="Rubik Mono One Regular" pitchFamily="34" charset="-120"/>
              </a:rPr>
              <a:t>firebase</a:t>
            </a:r>
            <a:r>
              <a:rPr lang="es-ES" sz="1200" kern="1200" dirty="0">
                <a:solidFill>
                  <a:srgbClr val="FFFFFF">
                    <a:alpha val="100000"/>
                  </a:srgbClr>
                </a:solidFill>
                <a:latin typeface="Rubik Mono One Regular" pitchFamily="34" charset="0"/>
                <a:ea typeface="Rubik Mono One Regular" pitchFamily="34" charset="-122"/>
                <a:cs typeface="Rubik Mono One Regular" pitchFamily="34" charset="-120"/>
              </a:rPr>
              <a:t> y explicar la estructura de los datos.</a:t>
            </a:r>
          </a:p>
          <a:p>
            <a:pPr algn="ctr" defTabSz="342900">
              <a:buClrTx/>
            </a:pPr>
            <a:endParaRPr lang="en-US" sz="1200" kern="1200" dirty="0">
              <a:solidFill>
                <a:prstClr val="black"/>
              </a:solidFill>
              <a:latin typeface="Calibri" panose="020F0502020204030204"/>
              <a:ea typeface="+mn-ea"/>
              <a:cs typeface="+mn-cs"/>
            </a:endParaRPr>
          </a:p>
        </p:txBody>
      </p:sp>
      <p:sp>
        <p:nvSpPr>
          <p:cNvPr id="33" name="Shape 21"/>
          <p:cNvSpPr/>
          <p:nvPr/>
        </p:nvSpPr>
        <p:spPr>
          <a:xfrm>
            <a:off x="4783907" y="1486041"/>
            <a:ext cx="2005002" cy="2814271"/>
          </a:xfrm>
          <a:prstGeom prst="rect">
            <a:avLst/>
          </a:prstGeom>
          <a:solidFill>
            <a:srgbClr val="000000">
              <a:alpha val="100000"/>
            </a:srgbClr>
          </a:solidFill>
          <a:ln w="50800">
            <a:solidFill>
              <a:srgbClr val="FFFFFF"/>
            </a:solidFill>
            <a:prstDash val="solid"/>
          </a:ln>
        </p:spPr>
        <p:txBody>
          <a:bodyPr/>
          <a:lstStyle/>
          <a:p>
            <a:pPr defTabSz="342900">
              <a:buClrTx/>
            </a:pPr>
            <a:endParaRPr lang="es-ES" sz="675" kern="1200">
              <a:solidFill>
                <a:srgbClr val="FFFF00"/>
              </a:solidFill>
              <a:latin typeface="Calibri" panose="020F0502020204030204"/>
              <a:ea typeface="+mn-ea"/>
              <a:cs typeface="+mn-cs"/>
            </a:endParaRPr>
          </a:p>
        </p:txBody>
      </p:sp>
      <p:sp>
        <p:nvSpPr>
          <p:cNvPr id="34" name="Shape 22"/>
          <p:cNvSpPr/>
          <p:nvPr/>
        </p:nvSpPr>
        <p:spPr>
          <a:xfrm>
            <a:off x="4898206" y="2014610"/>
            <a:ext cx="1776403" cy="217141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35" name="Shape 23"/>
          <p:cNvSpPr/>
          <p:nvPr/>
        </p:nvSpPr>
        <p:spPr>
          <a:xfrm>
            <a:off x="4898206" y="2014610"/>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36" name="Shape 24"/>
          <p:cNvSpPr/>
          <p:nvPr/>
        </p:nvSpPr>
        <p:spPr>
          <a:xfrm>
            <a:off x="4898206" y="2014610"/>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38" name="Text 26"/>
          <p:cNvSpPr/>
          <p:nvPr/>
        </p:nvSpPr>
        <p:spPr>
          <a:xfrm>
            <a:off x="4872806" y="2281276"/>
            <a:ext cx="1827203" cy="412696"/>
          </a:xfrm>
          <a:prstGeom prst="rect">
            <a:avLst/>
          </a:prstGeom>
          <a:noFill/>
          <a:ln/>
        </p:spPr>
        <p:txBody>
          <a:bodyPr wrap="square" lIns="0" tIns="0" rIns="0" bIns="0" rtlCol="0" anchor="t"/>
          <a:lstStyle/>
          <a:p>
            <a:pPr algn="ctr" defTabSz="342900">
              <a:spcAft>
                <a:spcPts val="1500"/>
              </a:spcAft>
              <a:buClrTx/>
            </a:pPr>
            <a:r>
              <a:rPr lang="en-US" sz="1200" b="1" kern="1200" dirty="0">
                <a:solidFill>
                  <a:srgbClr val="FFFF00"/>
                </a:solidFill>
                <a:latin typeface="Rubik Regular" pitchFamily="34" charset="0"/>
                <a:ea typeface="Rubik Regular" pitchFamily="34" charset="-122"/>
                <a:cs typeface="Rubik Regular" pitchFamily="34" charset="-120"/>
              </a:rPr>
              <a:t>Tour </a:t>
            </a:r>
            <a:r>
              <a:rPr lang="en-US" sz="1200" b="1" kern="1200" dirty="0" err="1">
                <a:solidFill>
                  <a:srgbClr val="FFFF00"/>
                </a:solidFill>
                <a:latin typeface="Rubik Regular" pitchFamily="34" charset="0"/>
                <a:ea typeface="Rubik Regular" pitchFamily="34" charset="-122"/>
                <a:cs typeface="Rubik Regular" pitchFamily="34" charset="-120"/>
              </a:rPr>
              <a:t>Página</a:t>
            </a:r>
            <a:endParaRPr lang="en-US" sz="1200" b="1" kern="1200" dirty="0">
              <a:solidFill>
                <a:srgbClr val="FFFF00"/>
              </a:solidFill>
              <a:latin typeface="Calibri" panose="020F0502020204030204"/>
              <a:ea typeface="+mn-ea"/>
              <a:cs typeface="+mn-cs"/>
            </a:endParaRPr>
          </a:p>
        </p:txBody>
      </p:sp>
      <p:pic>
        <p:nvPicPr>
          <p:cNvPr id="39" name="Image 10" descr=" "/>
          <p:cNvPicPr>
            <a:picLocks noChangeAspect="1"/>
          </p:cNvPicPr>
          <p:nvPr/>
        </p:nvPicPr>
        <p:blipFill>
          <a:blip r:embed="rId12"/>
          <a:stretch>
            <a:fillRect/>
          </a:stretch>
        </p:blipFill>
        <p:spPr>
          <a:xfrm>
            <a:off x="5481609" y="2795558"/>
            <a:ext cx="609597" cy="609521"/>
          </a:xfrm>
          <a:prstGeom prst="rect">
            <a:avLst/>
          </a:prstGeom>
        </p:spPr>
      </p:pic>
      <p:pic>
        <p:nvPicPr>
          <p:cNvPr id="40" name="Image 11"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19700" y="2797344"/>
            <a:ext cx="569720" cy="569649"/>
          </a:xfrm>
          <a:prstGeom prst="rect">
            <a:avLst/>
          </a:prstGeom>
        </p:spPr>
      </p:pic>
      <p:sp>
        <p:nvSpPr>
          <p:cNvPr id="41" name="Shape 27"/>
          <p:cNvSpPr/>
          <p:nvPr/>
        </p:nvSpPr>
        <p:spPr>
          <a:xfrm>
            <a:off x="4898206" y="3557459"/>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42" name="Shape 28"/>
          <p:cNvSpPr/>
          <p:nvPr/>
        </p:nvSpPr>
        <p:spPr>
          <a:xfrm>
            <a:off x="4898206" y="3557459"/>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43" name="Text 29"/>
          <p:cNvSpPr/>
          <p:nvPr/>
        </p:nvSpPr>
        <p:spPr>
          <a:xfrm>
            <a:off x="4872806" y="3557459"/>
            <a:ext cx="1827203" cy="241269"/>
          </a:xfrm>
          <a:prstGeom prst="rect">
            <a:avLst/>
          </a:prstGeom>
          <a:noFill/>
          <a:ln/>
        </p:spPr>
        <p:txBody>
          <a:bodyPr wrap="square" lIns="0" tIns="0" rIns="0" bIns="0" rtlCol="0" anchor="t"/>
          <a:lstStyle/>
          <a:p>
            <a:pPr algn="ctr" defTabSz="342900">
              <a:buClrTx/>
            </a:pPr>
            <a:r>
              <a:rPr lang="es-ES" sz="1200" kern="1200" dirty="0">
                <a:solidFill>
                  <a:srgbClr val="FFFFFF">
                    <a:alpha val="100000"/>
                  </a:srgbClr>
                </a:solidFill>
                <a:latin typeface="Rubik Mono One Regular" pitchFamily="34" charset="0"/>
                <a:ea typeface="Rubik Mono One Regular" pitchFamily="34" charset="-122"/>
                <a:cs typeface="Rubik Mono One Regular" pitchFamily="34" charset="-120"/>
              </a:rPr>
              <a:t>mostrando los puntos más importantes de la misma</a:t>
            </a:r>
            <a:endParaRPr lang="en-US" sz="1200" kern="1200" dirty="0">
              <a:solidFill>
                <a:prstClr val="black"/>
              </a:solidFill>
              <a:latin typeface="Calibri" panose="020F0502020204030204"/>
              <a:ea typeface="+mn-ea"/>
              <a:cs typeface="+mn-cs"/>
            </a:endParaRPr>
          </a:p>
        </p:txBody>
      </p:sp>
      <p:sp>
        <p:nvSpPr>
          <p:cNvPr id="45" name="Shape 31"/>
          <p:cNvSpPr/>
          <p:nvPr/>
        </p:nvSpPr>
        <p:spPr>
          <a:xfrm>
            <a:off x="7069895" y="1486041"/>
            <a:ext cx="2005002" cy="2814271"/>
          </a:xfrm>
          <a:prstGeom prst="rect">
            <a:avLst/>
          </a:prstGeom>
          <a:solidFill>
            <a:srgbClr val="000000">
              <a:alpha val="100000"/>
            </a:srgbClr>
          </a:solidFill>
          <a:ln w="50800">
            <a:solidFill>
              <a:srgbClr val="FFFFFF"/>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46" name="Shape 32"/>
          <p:cNvSpPr/>
          <p:nvPr/>
        </p:nvSpPr>
        <p:spPr>
          <a:xfrm>
            <a:off x="7184194" y="2014610"/>
            <a:ext cx="1776403" cy="217141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47" name="Shape 33"/>
          <p:cNvSpPr/>
          <p:nvPr/>
        </p:nvSpPr>
        <p:spPr>
          <a:xfrm>
            <a:off x="7184194" y="2014610"/>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48" name="Shape 34"/>
          <p:cNvSpPr/>
          <p:nvPr/>
        </p:nvSpPr>
        <p:spPr>
          <a:xfrm>
            <a:off x="7184194" y="2014610"/>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50" name="Text 36"/>
          <p:cNvSpPr/>
          <p:nvPr/>
        </p:nvSpPr>
        <p:spPr>
          <a:xfrm>
            <a:off x="7158794" y="2281276"/>
            <a:ext cx="1827203" cy="412696"/>
          </a:xfrm>
          <a:prstGeom prst="rect">
            <a:avLst/>
          </a:prstGeom>
          <a:noFill/>
          <a:ln/>
        </p:spPr>
        <p:txBody>
          <a:bodyPr wrap="square" lIns="0" tIns="0" rIns="0" bIns="0" rtlCol="0" anchor="t"/>
          <a:lstStyle/>
          <a:p>
            <a:pPr algn="ctr" defTabSz="342900">
              <a:spcAft>
                <a:spcPts val="1500"/>
              </a:spcAft>
              <a:buClrTx/>
            </a:pPr>
            <a:r>
              <a:rPr lang="en-US" sz="1200" b="1" kern="1200" dirty="0">
                <a:solidFill>
                  <a:srgbClr val="FFFF00"/>
                </a:solidFill>
                <a:latin typeface="Rubik Regular" pitchFamily="34" charset="0"/>
                <a:ea typeface="Rubik Regular" pitchFamily="34" charset="-122"/>
                <a:cs typeface="Rubik Regular" pitchFamily="34" charset="-120"/>
              </a:rPr>
              <a:t>Trello y GITHUB</a:t>
            </a:r>
            <a:endParaRPr lang="en-US" sz="1200" b="1" kern="1200" dirty="0">
              <a:solidFill>
                <a:srgbClr val="FFFF00"/>
              </a:solidFill>
              <a:latin typeface="Calibri" panose="020F0502020204030204"/>
              <a:ea typeface="+mn-ea"/>
              <a:cs typeface="+mn-cs"/>
            </a:endParaRPr>
          </a:p>
        </p:txBody>
      </p:sp>
      <p:pic>
        <p:nvPicPr>
          <p:cNvPr id="51" name="Image 12" descr=" "/>
          <p:cNvPicPr>
            <a:picLocks noChangeAspect="1"/>
          </p:cNvPicPr>
          <p:nvPr/>
        </p:nvPicPr>
        <p:blipFill>
          <a:blip r:embed="rId12"/>
          <a:stretch>
            <a:fillRect/>
          </a:stretch>
        </p:blipFill>
        <p:spPr>
          <a:xfrm>
            <a:off x="7767597" y="2795558"/>
            <a:ext cx="609597" cy="609521"/>
          </a:xfrm>
          <a:prstGeom prst="rect">
            <a:avLst/>
          </a:prstGeom>
        </p:spPr>
      </p:pic>
      <p:pic>
        <p:nvPicPr>
          <p:cNvPr id="52" name="Image 13"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92998" y="2795558"/>
            <a:ext cx="558797" cy="609521"/>
          </a:xfrm>
          <a:prstGeom prst="rect">
            <a:avLst/>
          </a:prstGeom>
        </p:spPr>
      </p:pic>
      <p:sp>
        <p:nvSpPr>
          <p:cNvPr id="53" name="Shape 37"/>
          <p:cNvSpPr/>
          <p:nvPr/>
        </p:nvSpPr>
        <p:spPr>
          <a:xfrm>
            <a:off x="7184194" y="3557459"/>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54" name="Shape 38"/>
          <p:cNvSpPr/>
          <p:nvPr/>
        </p:nvSpPr>
        <p:spPr>
          <a:xfrm>
            <a:off x="7184194" y="3557459"/>
            <a:ext cx="1776403" cy="62856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55" name="Text 39"/>
          <p:cNvSpPr/>
          <p:nvPr/>
        </p:nvSpPr>
        <p:spPr>
          <a:xfrm>
            <a:off x="7158794" y="3557459"/>
            <a:ext cx="1827203" cy="241269"/>
          </a:xfrm>
          <a:prstGeom prst="rect">
            <a:avLst/>
          </a:prstGeom>
          <a:noFill/>
          <a:ln/>
        </p:spPr>
        <p:txBody>
          <a:bodyPr wrap="square" lIns="0" tIns="0" rIns="0" bIns="0" rtlCol="0" anchor="t"/>
          <a:lstStyle/>
          <a:p>
            <a:pPr algn="ctr" defTabSz="342900">
              <a:buClrTx/>
            </a:pPr>
            <a:r>
              <a:rPr lang="es-ES" sz="1200" kern="1200" dirty="0" err="1">
                <a:solidFill>
                  <a:srgbClr val="FFFFFF">
                    <a:alpha val="100000"/>
                  </a:srgbClr>
                </a:solidFill>
                <a:latin typeface="Rubik Mono One Regular" pitchFamily="34" charset="0"/>
                <a:ea typeface="Rubik Mono One Regular" pitchFamily="34" charset="-122"/>
                <a:cs typeface="Rubik Mono One Regular" pitchFamily="34" charset="-120"/>
              </a:rPr>
              <a:t>Eenlace</a:t>
            </a:r>
            <a:r>
              <a:rPr lang="es-ES" sz="1200" kern="1200" dirty="0">
                <a:solidFill>
                  <a:srgbClr val="FFFFFF">
                    <a:alpha val="100000"/>
                  </a:srgbClr>
                </a:solidFill>
                <a:latin typeface="Rubik Mono One Regular" pitchFamily="34" charset="0"/>
                <a:ea typeface="Rubik Mono One Regular" pitchFamily="34" charset="-122"/>
                <a:cs typeface="Rubik Mono One Regular" pitchFamily="34" charset="-120"/>
              </a:rPr>
              <a:t> a Trello. Y Enlace al repositorio de </a:t>
            </a:r>
            <a:r>
              <a:rPr lang="es-ES" sz="1200" kern="1200" dirty="0" err="1">
                <a:solidFill>
                  <a:srgbClr val="FFFFFF">
                    <a:alpha val="100000"/>
                  </a:srgbClr>
                </a:solidFill>
                <a:latin typeface="Rubik Mono One Regular" pitchFamily="34" charset="0"/>
                <a:ea typeface="Rubik Mono One Regular" pitchFamily="34" charset="-122"/>
                <a:cs typeface="Rubik Mono One Regular" pitchFamily="34" charset="-120"/>
              </a:rPr>
              <a:t>Github</a:t>
            </a:r>
            <a:endParaRPr lang="en-US" sz="1200" kern="1200" dirty="0">
              <a:solidFill>
                <a:prstClr val="black"/>
              </a:solidFill>
              <a:latin typeface="Calibri" panose="020F0502020204030204"/>
              <a:ea typeface="+mn-ea"/>
              <a:cs typeface="+mn-cs"/>
            </a:endParaRPr>
          </a:p>
        </p:txBody>
      </p:sp>
      <p:sp>
        <p:nvSpPr>
          <p:cNvPr id="57" name="Shape 41"/>
          <p:cNvSpPr/>
          <p:nvPr/>
        </p:nvSpPr>
        <p:spPr>
          <a:xfrm>
            <a:off x="816765" y="924139"/>
            <a:ext cx="800096" cy="799996"/>
          </a:xfrm>
          <a:prstGeom prst="roundRect">
            <a:avLst>
              <a:gd name="adj" fmla="val 198429"/>
            </a:avLst>
          </a:prstGeom>
          <a:solidFill>
            <a:srgbClr val="000000">
              <a:alpha val="100000"/>
            </a:srgbClr>
          </a:solidFill>
          <a:ln w="50800">
            <a:solidFill>
              <a:srgbClr val="565656"/>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58" name="Text 42"/>
          <p:cNvSpPr/>
          <p:nvPr/>
        </p:nvSpPr>
        <p:spPr>
          <a:xfrm>
            <a:off x="1085845" y="1136043"/>
            <a:ext cx="363536" cy="477775"/>
          </a:xfrm>
          <a:prstGeom prst="rect">
            <a:avLst/>
          </a:prstGeom>
          <a:noFill/>
          <a:ln/>
        </p:spPr>
        <p:txBody>
          <a:bodyPr wrap="square" lIns="0" tIns="0" rIns="0" bIns="0" rtlCol="0" anchor="t"/>
          <a:lstStyle/>
          <a:p>
            <a:pPr defTabSz="342900">
              <a:buClrTx/>
            </a:pPr>
            <a:r>
              <a:rPr lang="en-US" sz="2400" kern="1200" dirty="0">
                <a:solidFill>
                  <a:srgbClr val="FFFFFF">
                    <a:alpha val="100000"/>
                  </a:srgbClr>
                </a:solidFill>
                <a:latin typeface="Rubik Mono One Regular" pitchFamily="34" charset="0"/>
                <a:ea typeface="Rubik Mono One Regular" pitchFamily="34" charset="-122"/>
                <a:cs typeface="+mn-cs"/>
              </a:rPr>
              <a:t>1</a:t>
            </a:r>
            <a:endParaRPr lang="en-US" sz="2400" kern="1200" dirty="0">
              <a:solidFill>
                <a:prstClr val="black"/>
              </a:solidFill>
              <a:latin typeface="Calibri" panose="020F0502020204030204"/>
              <a:ea typeface="+mn-ea"/>
              <a:cs typeface="+mn-cs"/>
            </a:endParaRPr>
          </a:p>
        </p:txBody>
      </p:sp>
      <p:sp>
        <p:nvSpPr>
          <p:cNvPr id="59" name="Shape 43"/>
          <p:cNvSpPr/>
          <p:nvPr/>
        </p:nvSpPr>
        <p:spPr>
          <a:xfrm>
            <a:off x="3102753" y="924139"/>
            <a:ext cx="800096" cy="799996"/>
          </a:xfrm>
          <a:prstGeom prst="roundRect">
            <a:avLst>
              <a:gd name="adj" fmla="val 198429"/>
            </a:avLst>
          </a:prstGeom>
          <a:solidFill>
            <a:srgbClr val="000000">
              <a:alpha val="100000"/>
            </a:srgbClr>
          </a:solidFill>
          <a:ln w="50800">
            <a:solidFill>
              <a:srgbClr val="565656"/>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60" name="Text 44"/>
          <p:cNvSpPr/>
          <p:nvPr/>
        </p:nvSpPr>
        <p:spPr>
          <a:xfrm>
            <a:off x="3371833" y="1136043"/>
            <a:ext cx="363536" cy="477775"/>
          </a:xfrm>
          <a:prstGeom prst="rect">
            <a:avLst/>
          </a:prstGeom>
          <a:noFill/>
          <a:ln/>
        </p:spPr>
        <p:txBody>
          <a:bodyPr wrap="square" lIns="0" tIns="0" rIns="0" bIns="0" rtlCol="0" anchor="t"/>
          <a:lstStyle/>
          <a:p>
            <a:pPr defTabSz="342900">
              <a:buClrTx/>
            </a:pPr>
            <a:r>
              <a:rPr lang="en-US" sz="2400" kern="1200" dirty="0">
                <a:solidFill>
                  <a:srgbClr val="FFFFFF">
                    <a:alpha val="100000"/>
                  </a:srgbClr>
                </a:solidFill>
                <a:latin typeface="Rubik Mono One Regular" pitchFamily="34" charset="0"/>
                <a:ea typeface="Rubik Mono One Regular" pitchFamily="34" charset="-122"/>
                <a:cs typeface="+mn-cs"/>
              </a:rPr>
              <a:t>2</a:t>
            </a:r>
            <a:endParaRPr lang="en-US" sz="2400" kern="1200" dirty="0">
              <a:solidFill>
                <a:prstClr val="black"/>
              </a:solidFill>
              <a:latin typeface="Calibri" panose="020F0502020204030204"/>
              <a:ea typeface="+mn-ea"/>
              <a:cs typeface="+mn-cs"/>
            </a:endParaRPr>
          </a:p>
        </p:txBody>
      </p:sp>
      <p:sp>
        <p:nvSpPr>
          <p:cNvPr id="61" name="Shape 45"/>
          <p:cNvSpPr/>
          <p:nvPr/>
        </p:nvSpPr>
        <p:spPr>
          <a:xfrm>
            <a:off x="5388741" y="924139"/>
            <a:ext cx="800096" cy="799996"/>
          </a:xfrm>
          <a:prstGeom prst="roundRect">
            <a:avLst>
              <a:gd name="adj" fmla="val 198429"/>
            </a:avLst>
          </a:prstGeom>
          <a:solidFill>
            <a:srgbClr val="000000">
              <a:alpha val="100000"/>
            </a:srgbClr>
          </a:solidFill>
          <a:ln w="50800">
            <a:solidFill>
              <a:srgbClr val="565656"/>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62" name="Text 46"/>
          <p:cNvSpPr/>
          <p:nvPr/>
        </p:nvSpPr>
        <p:spPr>
          <a:xfrm>
            <a:off x="5657821" y="1136043"/>
            <a:ext cx="363536" cy="477775"/>
          </a:xfrm>
          <a:prstGeom prst="rect">
            <a:avLst/>
          </a:prstGeom>
          <a:noFill/>
          <a:ln/>
        </p:spPr>
        <p:txBody>
          <a:bodyPr wrap="square" lIns="0" tIns="0" rIns="0" bIns="0" rtlCol="0" anchor="t"/>
          <a:lstStyle/>
          <a:p>
            <a:pPr defTabSz="342900">
              <a:buClrTx/>
            </a:pPr>
            <a:r>
              <a:rPr lang="en-US" sz="2400" kern="1200" dirty="0">
                <a:solidFill>
                  <a:srgbClr val="FFFFFF">
                    <a:alpha val="100000"/>
                  </a:srgbClr>
                </a:solidFill>
                <a:latin typeface="Rubik Mono One Regular" pitchFamily="34" charset="0"/>
                <a:ea typeface="Rubik Mono One Regular" pitchFamily="34" charset="-122"/>
                <a:cs typeface="+mn-cs"/>
              </a:rPr>
              <a:t>3</a:t>
            </a:r>
            <a:endParaRPr lang="en-US" sz="2400" kern="1200" dirty="0">
              <a:solidFill>
                <a:prstClr val="black"/>
              </a:solidFill>
              <a:latin typeface="Calibri" panose="020F0502020204030204"/>
              <a:ea typeface="+mn-ea"/>
              <a:cs typeface="+mn-cs"/>
            </a:endParaRPr>
          </a:p>
        </p:txBody>
      </p:sp>
      <p:sp>
        <p:nvSpPr>
          <p:cNvPr id="63" name="Shape 47"/>
          <p:cNvSpPr/>
          <p:nvPr/>
        </p:nvSpPr>
        <p:spPr>
          <a:xfrm>
            <a:off x="7674729" y="924139"/>
            <a:ext cx="800096" cy="799996"/>
          </a:xfrm>
          <a:prstGeom prst="roundRect">
            <a:avLst>
              <a:gd name="adj" fmla="val 198429"/>
            </a:avLst>
          </a:prstGeom>
          <a:solidFill>
            <a:srgbClr val="000000">
              <a:alpha val="100000"/>
            </a:srgbClr>
          </a:solidFill>
          <a:ln w="50800">
            <a:solidFill>
              <a:srgbClr val="565656"/>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64" name="Text 48"/>
          <p:cNvSpPr/>
          <p:nvPr/>
        </p:nvSpPr>
        <p:spPr>
          <a:xfrm>
            <a:off x="7943809" y="1136043"/>
            <a:ext cx="363536" cy="477775"/>
          </a:xfrm>
          <a:prstGeom prst="rect">
            <a:avLst/>
          </a:prstGeom>
          <a:noFill/>
          <a:ln/>
        </p:spPr>
        <p:txBody>
          <a:bodyPr wrap="square" lIns="0" tIns="0" rIns="0" bIns="0" rtlCol="0" anchor="t"/>
          <a:lstStyle/>
          <a:p>
            <a:pPr defTabSz="342900">
              <a:buClrTx/>
            </a:pPr>
            <a:r>
              <a:rPr lang="en-US" sz="2400" kern="1200" dirty="0">
                <a:solidFill>
                  <a:srgbClr val="FFFFFF">
                    <a:alpha val="100000"/>
                  </a:srgbClr>
                </a:solidFill>
                <a:latin typeface="Rubik Mono One Regular" pitchFamily="34" charset="0"/>
                <a:ea typeface="Rubik Mono One Regular" pitchFamily="34" charset="-122"/>
                <a:cs typeface="+mn-cs"/>
              </a:rPr>
              <a:t>4</a:t>
            </a:r>
            <a:endParaRPr lang="en-US" sz="2400" kern="1200" dirty="0">
              <a:solidFill>
                <a:prstClr val="black"/>
              </a:solidFill>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3" name="Título 2">
            <a:extLst>
              <a:ext uri="{FF2B5EF4-FFF2-40B4-BE49-F238E27FC236}">
                <a16:creationId xmlns:a16="http://schemas.microsoft.com/office/drawing/2014/main" id="{73C6A288-3B31-F989-8A47-806370BBB884}"/>
              </a:ext>
            </a:extLst>
          </p:cNvPr>
          <p:cNvSpPr>
            <a:spLocks noGrp="1"/>
          </p:cNvSpPr>
          <p:nvPr>
            <p:ph type="title"/>
          </p:nvPr>
        </p:nvSpPr>
        <p:spPr>
          <a:xfrm>
            <a:off x="2286000" y="2229900"/>
            <a:ext cx="4572000" cy="683700"/>
          </a:xfrm>
        </p:spPr>
        <p:txBody>
          <a:bodyPr/>
          <a:lstStyle/>
          <a:p>
            <a:r>
              <a:rPr lang="es-ES" dirty="0">
                <a:solidFill>
                  <a:srgbClr val="FFFF00"/>
                </a:solidFill>
              </a:rPr>
              <a:t>ESTRUCTURA DE LOS DATOS</a:t>
            </a:r>
          </a:p>
        </p:txBody>
      </p:sp>
    </p:spTree>
    <p:extLst>
      <p:ext uri="{BB962C8B-B14F-4D97-AF65-F5344CB8AC3E}">
        <p14:creationId xmlns:p14="http://schemas.microsoft.com/office/powerpoint/2010/main" val="91150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pic>
        <p:nvPicPr>
          <p:cNvPr id="3" name="Image 1" descr="preencoded.png"/>
          <p:cNvPicPr>
            <a:picLocks noChangeAspect="1"/>
          </p:cNvPicPr>
          <p:nvPr/>
        </p:nvPicPr>
        <p:blipFill>
          <a:blip r:embed="rId4"/>
          <a:stretch>
            <a:fillRect/>
          </a:stretch>
        </p:blipFill>
        <p:spPr>
          <a:xfrm>
            <a:off x="766759" y="333666"/>
            <a:ext cx="7615198" cy="4480929"/>
          </a:xfrm>
          <a:prstGeom prst="rect">
            <a:avLst/>
          </a:prstGeom>
        </p:spPr>
      </p:pic>
      <p:pic>
        <p:nvPicPr>
          <p:cNvPr id="4" name="Image 2" descr="preencoded.png"/>
          <p:cNvPicPr>
            <a:picLocks noChangeAspect="1"/>
          </p:cNvPicPr>
          <p:nvPr/>
        </p:nvPicPr>
        <p:blipFill>
          <a:blip r:embed="rId5"/>
          <a:stretch>
            <a:fillRect/>
          </a:stretch>
        </p:blipFill>
        <p:spPr>
          <a:xfrm>
            <a:off x="1877458" y="600332"/>
            <a:ext cx="272189" cy="272153"/>
          </a:xfrm>
          <a:prstGeom prst="rect">
            <a:avLst/>
          </a:prstGeom>
        </p:spPr>
      </p:pic>
      <p:pic>
        <p:nvPicPr>
          <p:cNvPr id="5" name="Image 3" descr="preencoded.png"/>
          <p:cNvPicPr>
            <a:picLocks noChangeAspect="1"/>
          </p:cNvPicPr>
          <p:nvPr/>
        </p:nvPicPr>
        <p:blipFill>
          <a:blip r:embed="rId6"/>
          <a:stretch>
            <a:fillRect/>
          </a:stretch>
        </p:blipFill>
        <p:spPr>
          <a:xfrm>
            <a:off x="1422381" y="600332"/>
            <a:ext cx="272189" cy="272153"/>
          </a:xfrm>
          <a:prstGeom prst="rect">
            <a:avLst/>
          </a:prstGeom>
        </p:spPr>
      </p:pic>
      <p:pic>
        <p:nvPicPr>
          <p:cNvPr id="6" name="Image 4" descr="preencoded.png"/>
          <p:cNvPicPr>
            <a:picLocks noChangeAspect="1"/>
          </p:cNvPicPr>
          <p:nvPr/>
        </p:nvPicPr>
        <p:blipFill>
          <a:blip r:embed="rId7"/>
          <a:stretch>
            <a:fillRect/>
          </a:stretch>
        </p:blipFill>
        <p:spPr>
          <a:xfrm>
            <a:off x="981070" y="600332"/>
            <a:ext cx="272190" cy="272153"/>
          </a:xfrm>
          <a:prstGeom prst="rect">
            <a:avLst/>
          </a:prstGeom>
        </p:spPr>
      </p:pic>
      <p:sp>
        <p:nvSpPr>
          <p:cNvPr id="7" name="Text 0"/>
          <p:cNvSpPr/>
          <p:nvPr/>
        </p:nvSpPr>
        <p:spPr>
          <a:xfrm>
            <a:off x="801684" y="1219330"/>
            <a:ext cx="7580273" cy="631743"/>
          </a:xfrm>
          <a:prstGeom prst="rect">
            <a:avLst/>
          </a:prstGeom>
          <a:noFill/>
          <a:ln/>
        </p:spPr>
        <p:txBody>
          <a:bodyPr wrap="square" lIns="0" tIns="0" rIns="0" bIns="0" rtlCol="0" anchor="t"/>
          <a:lstStyle/>
          <a:p>
            <a:pPr algn="ctr" defTabSz="342900">
              <a:buClrTx/>
            </a:pPr>
            <a:r>
              <a:rPr lang="es-ES" sz="2000" kern="1200" dirty="0">
                <a:solidFill>
                  <a:srgbClr val="DAE57F">
                    <a:alpha val="100000"/>
                  </a:srgbClr>
                </a:solidFill>
                <a:latin typeface="Roboto Mono Medium" pitchFamily="34" charset="0"/>
                <a:ea typeface="Roboto Mono Medium" pitchFamily="34" charset="-122"/>
                <a:cs typeface="Roboto Mono Medium" pitchFamily="34" charset="-120"/>
              </a:rPr>
              <a:t>Estructura de los datos almacenados en </a:t>
            </a:r>
            <a:r>
              <a:rPr lang="es-ES" sz="2000" kern="1200" dirty="0" err="1">
                <a:solidFill>
                  <a:srgbClr val="DAE57F">
                    <a:alpha val="100000"/>
                  </a:srgbClr>
                </a:solidFill>
                <a:latin typeface="Roboto Mono Medium" pitchFamily="34" charset="0"/>
                <a:ea typeface="Roboto Mono Medium" pitchFamily="34" charset="-122"/>
                <a:cs typeface="Roboto Mono Medium" pitchFamily="34" charset="-120"/>
              </a:rPr>
              <a:t>Firebase</a:t>
            </a:r>
            <a:r>
              <a:rPr lang="es-ES" sz="2000" kern="1200" dirty="0">
                <a:solidFill>
                  <a:srgbClr val="DAE57F">
                    <a:alpha val="100000"/>
                  </a:srgbClr>
                </a:solidFill>
                <a:latin typeface="Roboto Mono Medium" pitchFamily="34" charset="0"/>
                <a:ea typeface="Roboto Mono Medium" pitchFamily="34" charset="-122"/>
                <a:cs typeface="Roboto Mono Medium" pitchFamily="34" charset="-120"/>
              </a:rPr>
              <a:t>:</a:t>
            </a:r>
            <a:endParaRPr lang="en-US" sz="2000" kern="1200" dirty="0">
              <a:solidFill>
                <a:prstClr val="black"/>
              </a:solidFill>
              <a:latin typeface="Calibri" panose="020F0502020204030204"/>
              <a:ea typeface="+mn-ea"/>
              <a:cs typeface="+mn-cs"/>
            </a:endParaRPr>
          </a:p>
        </p:txBody>
      </p:sp>
      <p:sp>
        <p:nvSpPr>
          <p:cNvPr id="8" name="Shape 1"/>
          <p:cNvSpPr/>
          <p:nvPr/>
        </p:nvSpPr>
        <p:spPr>
          <a:xfrm>
            <a:off x="909490" y="1888035"/>
            <a:ext cx="2285988" cy="2285702"/>
          </a:xfrm>
          <a:prstGeom prst="rect">
            <a:avLst/>
          </a:prstGeom>
          <a:noFill/>
          <a:ln w="50800">
            <a:solidFill>
              <a:srgbClr val="95969A"/>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9" name="Image 5" descr="preencoded.png"/>
          <p:cNvPicPr>
            <a:picLocks noChangeAspect="1"/>
          </p:cNvPicPr>
          <p:nvPr/>
        </p:nvPicPr>
        <p:blipFill>
          <a:blip r:embed="rId8"/>
          <a:stretch>
            <a:fillRect/>
          </a:stretch>
        </p:blipFill>
        <p:spPr>
          <a:xfrm>
            <a:off x="1744648" y="2368985"/>
            <a:ext cx="615672" cy="609521"/>
          </a:xfrm>
          <a:prstGeom prst="rect">
            <a:avLst/>
          </a:prstGeom>
        </p:spPr>
      </p:pic>
      <p:sp>
        <p:nvSpPr>
          <p:cNvPr id="10" name="Shape 2"/>
          <p:cNvSpPr/>
          <p:nvPr/>
        </p:nvSpPr>
        <p:spPr>
          <a:xfrm>
            <a:off x="1933565" y="2590797"/>
            <a:ext cx="2171689" cy="59999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1" name="Text 3"/>
          <p:cNvSpPr/>
          <p:nvPr/>
        </p:nvSpPr>
        <p:spPr>
          <a:xfrm>
            <a:off x="928541" y="3092790"/>
            <a:ext cx="2247888" cy="676187"/>
          </a:xfrm>
          <a:prstGeom prst="rect">
            <a:avLst/>
          </a:prstGeom>
          <a:noFill/>
          <a:ln/>
        </p:spPr>
        <p:txBody>
          <a:bodyPr wrap="square" lIns="0" tIns="0" rIns="0" bIns="0" rtlCol="0" anchor="t"/>
          <a:lstStyle/>
          <a:p>
            <a:pPr algn="ctr" defTabSz="342900">
              <a:buClrTx/>
            </a:pPr>
            <a:r>
              <a:rPr lang="en-US" sz="1800" kern="1200" dirty="0">
                <a:solidFill>
                  <a:srgbClr val="FFC000"/>
                </a:solidFill>
                <a:latin typeface="Roboto Mono Medium" pitchFamily="34" charset="0"/>
                <a:ea typeface="Roboto Mono Medium" pitchFamily="34" charset="-122"/>
                <a:cs typeface="Roboto Mono Medium" pitchFamily="34" charset="-120"/>
              </a:rPr>
              <a:t>Firebase</a:t>
            </a:r>
          </a:p>
          <a:p>
            <a:pPr algn="ctr" defTabSz="342900">
              <a:buClrTx/>
            </a:pPr>
            <a:r>
              <a:rPr lang="en-US" sz="1800" kern="1200" dirty="0" err="1">
                <a:solidFill>
                  <a:srgbClr val="FFC000"/>
                </a:solidFill>
                <a:latin typeface="Roboto Mono Medium" pitchFamily="34" charset="0"/>
                <a:ea typeface="Roboto Mono Medium" pitchFamily="34" charset="-122"/>
                <a:cs typeface="+mn-cs"/>
              </a:rPr>
              <a:t>Authentiction</a:t>
            </a:r>
            <a:endParaRPr lang="en-US" sz="1800" kern="1200" dirty="0">
              <a:solidFill>
                <a:srgbClr val="FFC000"/>
              </a:solidFill>
              <a:latin typeface="Calibri" panose="020F0502020204030204"/>
              <a:ea typeface="+mn-ea"/>
              <a:cs typeface="+mn-cs"/>
            </a:endParaRPr>
          </a:p>
        </p:txBody>
      </p:sp>
      <p:sp>
        <p:nvSpPr>
          <p:cNvPr id="12" name="Shape 4"/>
          <p:cNvSpPr/>
          <p:nvPr/>
        </p:nvSpPr>
        <p:spPr>
          <a:xfrm>
            <a:off x="3400312" y="1888035"/>
            <a:ext cx="2285988" cy="2285702"/>
          </a:xfrm>
          <a:prstGeom prst="rect">
            <a:avLst/>
          </a:prstGeom>
          <a:noFill/>
          <a:ln w="50800">
            <a:solidFill>
              <a:srgbClr val="95969A"/>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13" name="Image 6" descr="preencoded.png"/>
          <p:cNvPicPr>
            <a:picLocks noChangeAspect="1"/>
          </p:cNvPicPr>
          <p:nvPr/>
        </p:nvPicPr>
        <p:blipFill>
          <a:blip r:embed="rId9"/>
          <a:stretch>
            <a:fillRect/>
          </a:stretch>
        </p:blipFill>
        <p:spPr>
          <a:xfrm>
            <a:off x="4235420" y="2368985"/>
            <a:ext cx="615774" cy="609521"/>
          </a:xfrm>
          <a:prstGeom prst="rect">
            <a:avLst/>
          </a:prstGeom>
        </p:spPr>
      </p:pic>
      <p:sp>
        <p:nvSpPr>
          <p:cNvPr id="14" name="Shape 5"/>
          <p:cNvSpPr/>
          <p:nvPr/>
        </p:nvSpPr>
        <p:spPr>
          <a:xfrm>
            <a:off x="5052986" y="2590797"/>
            <a:ext cx="2171689" cy="59999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5" name="Text 6"/>
          <p:cNvSpPr/>
          <p:nvPr/>
        </p:nvSpPr>
        <p:spPr>
          <a:xfrm>
            <a:off x="3419362" y="3092790"/>
            <a:ext cx="2247888" cy="676187"/>
          </a:xfrm>
          <a:prstGeom prst="rect">
            <a:avLst/>
          </a:prstGeom>
          <a:noFill/>
          <a:ln/>
        </p:spPr>
        <p:txBody>
          <a:bodyPr wrap="square" lIns="0" tIns="0" rIns="0" bIns="0" rtlCol="0" anchor="t"/>
          <a:lstStyle/>
          <a:p>
            <a:pPr algn="ctr" defTabSz="342900">
              <a:buClrTx/>
            </a:pPr>
            <a:r>
              <a:rPr lang="en-US" sz="1800" kern="1200" dirty="0" err="1">
                <a:solidFill>
                  <a:srgbClr val="81BE78">
                    <a:alpha val="100000"/>
                  </a:srgbClr>
                </a:solidFill>
                <a:latin typeface="Roboto Mono Medium" pitchFamily="34" charset="0"/>
                <a:ea typeface="Roboto Mono Medium" pitchFamily="34" charset="-122"/>
                <a:cs typeface="Roboto Mono Medium" pitchFamily="34" charset="-120"/>
              </a:rPr>
              <a:t>Firestore</a:t>
            </a:r>
            <a:endParaRPr lang="en-US" sz="1800" kern="1200" dirty="0">
              <a:solidFill>
                <a:srgbClr val="81BE78">
                  <a:alpha val="100000"/>
                </a:srgbClr>
              </a:solidFill>
              <a:latin typeface="Roboto Mono Medium" pitchFamily="34" charset="0"/>
              <a:ea typeface="Roboto Mono Medium" pitchFamily="34" charset="-122"/>
              <a:cs typeface="Roboto Mono Medium" pitchFamily="34" charset="-120"/>
            </a:endParaRPr>
          </a:p>
          <a:p>
            <a:pPr algn="ctr" defTabSz="342900">
              <a:buClrTx/>
            </a:pPr>
            <a:r>
              <a:rPr lang="en-US" sz="1800" kern="1200" dirty="0">
                <a:solidFill>
                  <a:srgbClr val="81BE78">
                    <a:alpha val="100000"/>
                  </a:srgbClr>
                </a:solidFill>
                <a:latin typeface="Roboto Mono Medium" pitchFamily="34" charset="0"/>
                <a:ea typeface="Roboto Mono Medium" pitchFamily="34" charset="-122"/>
                <a:cs typeface="Roboto Mono Medium" pitchFamily="34" charset="-120"/>
              </a:rPr>
              <a:t>Database </a:t>
            </a:r>
            <a:endParaRPr lang="en-US" sz="1800" kern="1200" dirty="0">
              <a:solidFill>
                <a:prstClr val="black"/>
              </a:solidFill>
              <a:latin typeface="Calibri" panose="020F0502020204030204"/>
              <a:ea typeface="+mn-ea"/>
              <a:cs typeface="+mn-cs"/>
            </a:endParaRPr>
          </a:p>
        </p:txBody>
      </p:sp>
      <p:sp>
        <p:nvSpPr>
          <p:cNvPr id="16" name="Shape 7"/>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8" name="Shape 8"/>
          <p:cNvSpPr/>
          <p:nvPr/>
        </p:nvSpPr>
        <p:spPr>
          <a:xfrm>
            <a:off x="1885941" y="3900314"/>
            <a:ext cx="2285988" cy="59999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9" name="Shape 9"/>
          <p:cNvSpPr/>
          <p:nvPr/>
        </p:nvSpPr>
        <p:spPr>
          <a:xfrm>
            <a:off x="1885941" y="3900314"/>
            <a:ext cx="2285988" cy="59999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1" name="Shape 11"/>
          <p:cNvSpPr/>
          <p:nvPr/>
        </p:nvSpPr>
        <p:spPr>
          <a:xfrm>
            <a:off x="4995837" y="3900314"/>
            <a:ext cx="2285988" cy="59999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2" name="Shape 12"/>
          <p:cNvSpPr/>
          <p:nvPr/>
        </p:nvSpPr>
        <p:spPr>
          <a:xfrm>
            <a:off x="4995837" y="3900314"/>
            <a:ext cx="2285988" cy="59999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4" name="Shape 4">
            <a:extLst>
              <a:ext uri="{FF2B5EF4-FFF2-40B4-BE49-F238E27FC236}">
                <a16:creationId xmlns:a16="http://schemas.microsoft.com/office/drawing/2014/main" id="{75AE518B-0634-F9DC-6151-D756683989B7}"/>
              </a:ext>
            </a:extLst>
          </p:cNvPr>
          <p:cNvSpPr/>
          <p:nvPr/>
        </p:nvSpPr>
        <p:spPr>
          <a:xfrm>
            <a:off x="5891134" y="1888035"/>
            <a:ext cx="2285988" cy="2285702"/>
          </a:xfrm>
          <a:prstGeom prst="rect">
            <a:avLst/>
          </a:prstGeom>
          <a:noFill/>
          <a:ln w="50800">
            <a:solidFill>
              <a:srgbClr val="95969A"/>
            </a:solidFill>
            <a:prstDash val="solid"/>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25" name="Image 6" descr="preencoded.png">
            <a:extLst>
              <a:ext uri="{FF2B5EF4-FFF2-40B4-BE49-F238E27FC236}">
                <a16:creationId xmlns:a16="http://schemas.microsoft.com/office/drawing/2014/main" id="{5B6D4C86-2016-A7FE-71D7-BF589030BEA5}"/>
              </a:ext>
            </a:extLst>
          </p:cNvPr>
          <p:cNvPicPr>
            <a:picLocks noChangeAspect="1"/>
          </p:cNvPicPr>
          <p:nvPr/>
        </p:nvPicPr>
        <p:blipFill>
          <a:blip r:embed="rId9"/>
          <a:stretch>
            <a:fillRect/>
          </a:stretch>
        </p:blipFill>
        <p:spPr>
          <a:xfrm>
            <a:off x="6726242" y="2368985"/>
            <a:ext cx="615774" cy="609521"/>
          </a:xfrm>
          <a:prstGeom prst="rect">
            <a:avLst/>
          </a:prstGeom>
        </p:spPr>
      </p:pic>
      <p:sp>
        <p:nvSpPr>
          <p:cNvPr id="26" name="Text 6">
            <a:extLst>
              <a:ext uri="{FF2B5EF4-FFF2-40B4-BE49-F238E27FC236}">
                <a16:creationId xmlns:a16="http://schemas.microsoft.com/office/drawing/2014/main" id="{C86E6555-57DC-1321-A95D-3842DA25F57C}"/>
              </a:ext>
            </a:extLst>
          </p:cNvPr>
          <p:cNvSpPr/>
          <p:nvPr/>
        </p:nvSpPr>
        <p:spPr>
          <a:xfrm>
            <a:off x="5910184" y="3092790"/>
            <a:ext cx="2247888" cy="676187"/>
          </a:xfrm>
          <a:prstGeom prst="rect">
            <a:avLst/>
          </a:prstGeom>
          <a:noFill/>
          <a:ln/>
        </p:spPr>
        <p:txBody>
          <a:bodyPr wrap="square" lIns="0" tIns="0" rIns="0" bIns="0" rtlCol="0" anchor="t"/>
          <a:lstStyle/>
          <a:p>
            <a:pPr algn="ctr" defTabSz="342900">
              <a:buClrTx/>
            </a:pPr>
            <a:r>
              <a:rPr lang="en-US" sz="1800" kern="1200" dirty="0" err="1">
                <a:solidFill>
                  <a:srgbClr val="FFC000"/>
                </a:solidFill>
                <a:latin typeface="Roboto Mono Medium" pitchFamily="34" charset="0"/>
                <a:ea typeface="Roboto Mono Medium" pitchFamily="34" charset="-122"/>
                <a:cs typeface="Roboto Mono Medium" pitchFamily="34" charset="-120"/>
              </a:rPr>
              <a:t>Firestore</a:t>
            </a:r>
            <a:endParaRPr lang="en-US" sz="1800" kern="1200" dirty="0">
              <a:solidFill>
                <a:srgbClr val="FFC000"/>
              </a:solidFill>
              <a:latin typeface="Roboto Mono Medium" pitchFamily="34" charset="0"/>
              <a:ea typeface="Roboto Mono Medium" pitchFamily="34" charset="-122"/>
              <a:cs typeface="Roboto Mono Medium" pitchFamily="34" charset="-120"/>
            </a:endParaRPr>
          </a:p>
          <a:p>
            <a:pPr algn="ctr" defTabSz="342900">
              <a:buClrTx/>
            </a:pPr>
            <a:r>
              <a:rPr lang="en-US" sz="1800" kern="1200" dirty="0">
                <a:solidFill>
                  <a:srgbClr val="FFC000"/>
                </a:solidFill>
                <a:latin typeface="Roboto Mono Medium" pitchFamily="34" charset="0"/>
                <a:ea typeface="Roboto Mono Medium" pitchFamily="34" charset="-122"/>
                <a:cs typeface="Roboto Mono Medium" pitchFamily="34" charset="-120"/>
              </a:rPr>
              <a:t>Storage </a:t>
            </a:r>
            <a:endParaRPr lang="en-US" sz="1800" kern="1200" dirty="0">
              <a:solidFill>
                <a:srgbClr val="FFC000"/>
              </a:solidFill>
              <a:latin typeface="Calibri" panose="020F050202020403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hidden="1">
            <a:extLst>
              <a:ext uri="{FF2B5EF4-FFF2-40B4-BE49-F238E27FC236}">
                <a16:creationId xmlns:a16="http://schemas.microsoft.com/office/drawing/2014/main" id="{3CF6D141-CBA8-4A51-AB6E-518CD7F5C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858630"/>
            <a:ext cx="284870" cy="284870"/>
          </a:xfrm>
          <a:prstGeom prst="rect">
            <a:avLst/>
          </a:prstGeom>
        </p:spPr>
      </p:pic>
      <p:sp>
        <p:nvSpPr>
          <p:cNvPr id="5" name="Rectangle 4">
            <a:extLst>
              <a:ext uri="{FF2B5EF4-FFF2-40B4-BE49-F238E27FC236}">
                <a16:creationId xmlns:a16="http://schemas.microsoft.com/office/drawing/2014/main" id="{CBD0B661-447E-4D9D-AF00-07EA224A7C2C}"/>
              </a:ext>
            </a:extLst>
          </p:cNvPr>
          <p:cNvSpPr/>
          <p:nvPr/>
        </p:nvSpPr>
        <p:spPr>
          <a:xfrm>
            <a:off x="0" y="2571750"/>
            <a:ext cx="9144000" cy="2571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a:solidFill>
                  <a:prstClr val="white"/>
                </a:solidFill>
                <a:latin typeface="Calibri" panose="020F0502020204030204"/>
              </a:rPr>
              <a:t>v</a:t>
            </a:r>
          </a:p>
        </p:txBody>
      </p:sp>
      <p:sp>
        <p:nvSpPr>
          <p:cNvPr id="6" name="Rectangle: Rounded Corners 5">
            <a:extLst>
              <a:ext uri="{FF2B5EF4-FFF2-40B4-BE49-F238E27FC236}">
                <a16:creationId xmlns:a16="http://schemas.microsoft.com/office/drawing/2014/main" id="{827E0055-9BA8-4930-A5E1-4EE9F5523264}"/>
              </a:ext>
            </a:extLst>
          </p:cNvPr>
          <p:cNvSpPr/>
          <p:nvPr/>
        </p:nvSpPr>
        <p:spPr>
          <a:xfrm>
            <a:off x="1117124" y="208446"/>
            <a:ext cx="6899462" cy="2242566"/>
          </a:xfrm>
          <a:prstGeom prst="roundRect">
            <a:avLst/>
          </a:prstGeom>
          <a:solidFill>
            <a:schemeClr val="bg2">
              <a:lumMod val="2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2" name="TextBox 11">
            <a:extLst>
              <a:ext uri="{FF2B5EF4-FFF2-40B4-BE49-F238E27FC236}">
                <a16:creationId xmlns:a16="http://schemas.microsoft.com/office/drawing/2014/main" id="{71A61C1B-C672-4E8C-93AE-38F762F58533}"/>
              </a:ext>
            </a:extLst>
          </p:cNvPr>
          <p:cNvSpPr txBox="1"/>
          <p:nvPr/>
        </p:nvSpPr>
        <p:spPr>
          <a:xfrm>
            <a:off x="2613389" y="622770"/>
            <a:ext cx="3917222" cy="300082"/>
          </a:xfrm>
          <a:prstGeom prst="rect">
            <a:avLst/>
          </a:prstGeom>
          <a:noFill/>
        </p:spPr>
        <p:txBody>
          <a:bodyPr wrap="square" rtlCol="0">
            <a:spAutoFit/>
          </a:bodyPr>
          <a:lstStyle/>
          <a:p>
            <a:pPr algn="ctr" defTabSz="685800">
              <a:buClrTx/>
            </a:pPr>
            <a:r>
              <a:rPr lang="en-US" sz="1350" b="1" kern="1200" dirty="0">
                <a:solidFill>
                  <a:srgbClr val="00B0F0"/>
                </a:solidFill>
                <a:latin typeface="Montserrat" panose="00000800000000000000" pitchFamily="2" charset="0"/>
                <a:ea typeface="+mn-ea"/>
                <a:cs typeface="+mn-cs"/>
              </a:rPr>
              <a:t>FIREBASE AUTHENTICATION</a:t>
            </a:r>
          </a:p>
        </p:txBody>
      </p:sp>
      <p:sp>
        <p:nvSpPr>
          <p:cNvPr id="13" name="TextBox 12">
            <a:extLst>
              <a:ext uri="{FF2B5EF4-FFF2-40B4-BE49-F238E27FC236}">
                <a16:creationId xmlns:a16="http://schemas.microsoft.com/office/drawing/2014/main" id="{C1CEB6DB-366E-4C2E-980B-0B69E7397BE2}"/>
              </a:ext>
            </a:extLst>
          </p:cNvPr>
          <p:cNvSpPr txBox="1"/>
          <p:nvPr/>
        </p:nvSpPr>
        <p:spPr>
          <a:xfrm>
            <a:off x="1331949" y="1060913"/>
            <a:ext cx="6469811" cy="1138773"/>
          </a:xfrm>
          <a:prstGeom prst="rect">
            <a:avLst/>
          </a:prstGeom>
          <a:noFill/>
        </p:spPr>
        <p:txBody>
          <a:bodyPr wrap="square" rtlCol="0">
            <a:spAutoFit/>
          </a:bodyPr>
          <a:lstStyle/>
          <a:p>
            <a:pPr rtl="0">
              <a:spcBef>
                <a:spcPts val="1200"/>
              </a:spcBef>
              <a:spcAft>
                <a:spcPts val="1200"/>
              </a:spcAft>
            </a:pPr>
            <a:r>
              <a:rPr lang="es-ES" sz="1200" b="0" i="0" u="none" strike="noStrike" dirty="0">
                <a:solidFill>
                  <a:schemeClr val="bg1"/>
                </a:solidFill>
                <a:effectLst/>
                <a:latin typeface="Times New Roman" panose="02020603050405020304" pitchFamily="18" charset="0"/>
              </a:rPr>
              <a:t>Aquí se va a guardar los datos de autenticación de un usuario, se van creando cuando un usuario realiza un registro con éxito y contendrá información como el email de usuario la fecha de creación, el último día que se realizó un </a:t>
            </a:r>
            <a:r>
              <a:rPr lang="es-ES" sz="1200" b="0" i="0" u="none" strike="noStrike" dirty="0" err="1">
                <a:solidFill>
                  <a:schemeClr val="bg1"/>
                </a:solidFill>
                <a:effectLst/>
                <a:latin typeface="Times New Roman" panose="02020603050405020304" pitchFamily="18" charset="0"/>
              </a:rPr>
              <a:t>login</a:t>
            </a:r>
            <a:r>
              <a:rPr lang="es-ES" sz="1200" b="0" i="0" u="none" strike="noStrike" dirty="0">
                <a:solidFill>
                  <a:schemeClr val="bg1"/>
                </a:solidFill>
                <a:effectLst/>
                <a:latin typeface="Times New Roman" panose="02020603050405020304" pitchFamily="18" charset="0"/>
              </a:rPr>
              <a:t> y el </a:t>
            </a:r>
            <a:r>
              <a:rPr lang="es-ES" sz="1200" b="0" i="0" u="none" strike="noStrike" dirty="0" err="1">
                <a:solidFill>
                  <a:schemeClr val="bg1"/>
                </a:solidFill>
                <a:effectLst/>
                <a:latin typeface="Times New Roman" panose="02020603050405020304" pitchFamily="18" charset="0"/>
              </a:rPr>
              <a:t>uid</a:t>
            </a:r>
            <a:r>
              <a:rPr lang="es-ES" sz="1200" b="0" i="0" u="none" strike="noStrike" dirty="0">
                <a:solidFill>
                  <a:schemeClr val="bg1"/>
                </a:solidFill>
                <a:effectLst/>
                <a:latin typeface="Times New Roman" panose="02020603050405020304" pitchFamily="18" charset="0"/>
              </a:rPr>
              <a:t> generado automáticamente del usuario.</a:t>
            </a:r>
          </a:p>
          <a:p>
            <a:pPr rtl="0">
              <a:spcBef>
                <a:spcPts val="1200"/>
              </a:spcBef>
              <a:spcAft>
                <a:spcPts val="1200"/>
              </a:spcAft>
            </a:pPr>
            <a:r>
              <a:rPr lang="es-ES" sz="1200" b="0" dirty="0">
                <a:solidFill>
                  <a:schemeClr val="bg1"/>
                </a:solidFill>
                <a:effectLst/>
              </a:rPr>
              <a:t>Estos datos se vuelven a acceder cuando un usuario intenta realizar un </a:t>
            </a:r>
            <a:r>
              <a:rPr lang="es-ES" sz="1200" b="0" dirty="0" err="1">
                <a:solidFill>
                  <a:schemeClr val="bg1"/>
                </a:solidFill>
                <a:effectLst/>
              </a:rPr>
              <a:t>login</a:t>
            </a:r>
            <a:r>
              <a:rPr lang="en-US" sz="1200" b="0" kern="1200" dirty="0">
                <a:solidFill>
                  <a:prstClr val="white">
                    <a:lumMod val="95000"/>
                  </a:prstClr>
                </a:solidFill>
                <a:effectLst/>
                <a:latin typeface="Montserrat Light" panose="00000400000000000000" pitchFamily="2" charset="0"/>
                <a:ea typeface="+mn-ea"/>
                <a:cs typeface="+mn-cs"/>
              </a:rPr>
              <a:t>.</a:t>
            </a:r>
            <a:endParaRPr lang="es-ES" sz="1200" b="0" dirty="0">
              <a:solidFill>
                <a:schemeClr val="bg1"/>
              </a:solidFill>
              <a:effectLst/>
            </a:endParaRPr>
          </a:p>
        </p:txBody>
      </p:sp>
      <p:sp>
        <p:nvSpPr>
          <p:cNvPr id="37" name="Freeform: Shape 16">
            <a:extLst>
              <a:ext uri="{FF2B5EF4-FFF2-40B4-BE49-F238E27FC236}">
                <a16:creationId xmlns:a16="http://schemas.microsoft.com/office/drawing/2014/main" id="{34122FA4-1837-C0C1-CA3E-D4436A460451}"/>
              </a:ext>
            </a:extLst>
          </p:cNvPr>
          <p:cNvSpPr/>
          <p:nvPr/>
        </p:nvSpPr>
        <p:spPr>
          <a:xfrm>
            <a:off x="-4240704" y="230266"/>
            <a:ext cx="4085846" cy="1085090"/>
          </a:xfrm>
          <a:custGeom>
            <a:avLst/>
            <a:gdLst>
              <a:gd name="connsiteX0" fmla="*/ 0 w 10895587"/>
              <a:gd name="connsiteY0" fmla="*/ 0 h 2893574"/>
              <a:gd name="connsiteX1" fmla="*/ 9448800 w 10895587"/>
              <a:gd name="connsiteY1" fmla="*/ 0 h 2893574"/>
              <a:gd name="connsiteX2" fmla="*/ 10895587 w 10895587"/>
              <a:gd name="connsiteY2" fmla="*/ 1446787 h 2893574"/>
              <a:gd name="connsiteX3" fmla="*/ 9448800 w 10895587"/>
              <a:gd name="connsiteY3" fmla="*/ 2893574 h 2893574"/>
              <a:gd name="connsiteX4" fmla="*/ 0 w 10895587"/>
              <a:gd name="connsiteY4" fmla="*/ 2893574 h 289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5587" h="2893574">
                <a:moveTo>
                  <a:pt x="0" y="0"/>
                </a:moveTo>
                <a:lnTo>
                  <a:pt x="9448800" y="0"/>
                </a:lnTo>
                <a:cubicBezTo>
                  <a:pt x="10247838" y="0"/>
                  <a:pt x="10895587" y="647749"/>
                  <a:pt x="10895587" y="1446787"/>
                </a:cubicBezTo>
                <a:cubicBezTo>
                  <a:pt x="10895587" y="2245825"/>
                  <a:pt x="10247838" y="2893574"/>
                  <a:pt x="9448800" y="2893574"/>
                </a:cubicBezTo>
                <a:lnTo>
                  <a:pt x="0" y="2893574"/>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663">
              <a:buClrTx/>
            </a:pPr>
            <a:endParaRPr lang="en-US" sz="1350" kern="1200">
              <a:solidFill>
                <a:srgbClr val="FFFFFF"/>
              </a:solidFill>
              <a:latin typeface="Open Sans" pitchFamily="2" charset="0"/>
            </a:endParaRPr>
          </a:p>
        </p:txBody>
      </p:sp>
      <p:sp>
        <p:nvSpPr>
          <p:cNvPr id="38" name="TextBox 1">
            <a:extLst>
              <a:ext uri="{FF2B5EF4-FFF2-40B4-BE49-F238E27FC236}">
                <a16:creationId xmlns:a16="http://schemas.microsoft.com/office/drawing/2014/main" id="{006639CE-C510-2D03-951F-F72274663655}"/>
              </a:ext>
            </a:extLst>
          </p:cNvPr>
          <p:cNvSpPr txBox="1"/>
          <p:nvPr/>
        </p:nvSpPr>
        <p:spPr>
          <a:xfrm>
            <a:off x="-2883295" y="280275"/>
            <a:ext cx="2518682" cy="923330"/>
          </a:xfrm>
          <a:prstGeom prst="rect">
            <a:avLst/>
          </a:prstGeom>
          <a:noFill/>
        </p:spPr>
        <p:txBody>
          <a:bodyPr wrap="square" rtlCol="0" anchor="b">
            <a:spAutoFit/>
          </a:bodyPr>
          <a:lstStyle>
            <a:defPPr>
              <a:defRPr lang="en-US"/>
            </a:defPPr>
            <a:lvl1pPr>
              <a:defRPr sz="7200" b="1">
                <a:solidFill>
                  <a:schemeClr val="tx2"/>
                </a:solidFill>
                <a:latin typeface="Martian Mono" panose="020B0009020000000004" pitchFamily="49" charset="0"/>
                <a:ea typeface="Arimo" panose="020B0604020202020204" pitchFamily="34" charset="0"/>
                <a:cs typeface="Space Grotesk" pitchFamily="2" charset="77"/>
              </a:defRPr>
            </a:lvl1pPr>
          </a:lstStyle>
          <a:p>
            <a:pPr defTabSz="685663">
              <a:buClrTx/>
            </a:pPr>
            <a:r>
              <a:rPr lang="en-US" sz="2700" kern="1200">
                <a:solidFill>
                  <a:srgbClr val="C4F502"/>
                </a:solidFill>
              </a:rPr>
              <a:t>TABLE OF </a:t>
            </a:r>
            <a:r>
              <a:rPr lang="en-US" sz="2700" kern="1200">
                <a:solidFill>
                  <a:srgbClr val="44546A"/>
                </a:solidFill>
              </a:rPr>
              <a:t>CONTENT</a:t>
            </a:r>
          </a:p>
        </p:txBody>
      </p:sp>
      <p:pic>
        <p:nvPicPr>
          <p:cNvPr id="39" name="Picture Placeholder 6">
            <a:extLst>
              <a:ext uri="{FF2B5EF4-FFF2-40B4-BE49-F238E27FC236}">
                <a16:creationId xmlns:a16="http://schemas.microsoft.com/office/drawing/2014/main" id="{CE9FC0F8-74CB-A5D8-905D-208677F1F211}"/>
              </a:ext>
            </a:extLst>
          </p:cNvPr>
          <p:cNvPicPr>
            <a:picLocks noChangeAspect="1"/>
          </p:cNvPicPr>
          <p:nvPr/>
        </p:nvPicPr>
        <p:blipFill>
          <a:blip r:embed="rId3">
            <a:extLst>
              <a:ext uri="{28A0092B-C50C-407E-A947-70E740481C1C}">
                <a14:useLocalDpi xmlns:a14="http://schemas.microsoft.com/office/drawing/2010/main" val="0"/>
              </a:ext>
            </a:extLst>
          </a:blip>
          <a:srcRect l="5825" r="5825"/>
          <a:stretch>
            <a:fillRect/>
          </a:stretch>
        </p:blipFill>
        <p:spPr>
          <a:xfrm>
            <a:off x="3680963" y="5515944"/>
            <a:ext cx="2743200" cy="2057400"/>
          </a:xfrm>
          <a:prstGeom prst="rect">
            <a:avLst/>
          </a:prstGeom>
        </p:spPr>
      </p:pic>
      <p:pic>
        <p:nvPicPr>
          <p:cNvPr id="40" name="Picture Placeholder 6">
            <a:extLst>
              <a:ext uri="{FF2B5EF4-FFF2-40B4-BE49-F238E27FC236}">
                <a16:creationId xmlns:a16="http://schemas.microsoft.com/office/drawing/2014/main" id="{0C1C1F81-1C07-4DDD-17AA-1627F37EAD48}"/>
              </a:ext>
            </a:extLst>
          </p:cNvPr>
          <p:cNvPicPr>
            <a:picLocks noChangeAspect="1"/>
          </p:cNvPicPr>
          <p:nvPr/>
        </p:nvPicPr>
        <p:blipFill>
          <a:blip r:embed="rId4">
            <a:extLst>
              <a:ext uri="{28A0092B-C50C-407E-A947-70E740481C1C}">
                <a14:useLocalDpi xmlns:a14="http://schemas.microsoft.com/office/drawing/2010/main" val="0"/>
              </a:ext>
            </a:extLst>
          </a:blip>
          <a:srcRect t="24970" b="24970"/>
          <a:stretch/>
        </p:blipFill>
        <p:spPr>
          <a:xfrm>
            <a:off x="3680963" y="7697169"/>
            <a:ext cx="2743200" cy="2057400"/>
          </a:xfrm>
          <a:prstGeom prst="rect">
            <a:avLst/>
          </a:prstGeom>
        </p:spPr>
      </p:pic>
      <p:sp>
        <p:nvSpPr>
          <p:cNvPr id="41" name="Rectangle 8">
            <a:extLst>
              <a:ext uri="{FF2B5EF4-FFF2-40B4-BE49-F238E27FC236}">
                <a16:creationId xmlns:a16="http://schemas.microsoft.com/office/drawing/2014/main" id="{0C699433-D748-9DC6-F185-F315BDBE9384}"/>
              </a:ext>
            </a:extLst>
          </p:cNvPr>
          <p:cNvSpPr/>
          <p:nvPr/>
        </p:nvSpPr>
        <p:spPr>
          <a:xfrm>
            <a:off x="7473008" y="5515944"/>
            <a:ext cx="1597914" cy="2057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2" name="Rectangle 9">
            <a:extLst>
              <a:ext uri="{FF2B5EF4-FFF2-40B4-BE49-F238E27FC236}">
                <a16:creationId xmlns:a16="http://schemas.microsoft.com/office/drawing/2014/main" id="{027DC2AD-BE9F-57A2-2BA0-41C32BA9EFE0}"/>
              </a:ext>
            </a:extLst>
          </p:cNvPr>
          <p:cNvSpPr/>
          <p:nvPr/>
        </p:nvSpPr>
        <p:spPr>
          <a:xfrm>
            <a:off x="7473008" y="7697169"/>
            <a:ext cx="1597914" cy="2057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3" name="Rectangle 1">
            <a:extLst>
              <a:ext uri="{FF2B5EF4-FFF2-40B4-BE49-F238E27FC236}">
                <a16:creationId xmlns:a16="http://schemas.microsoft.com/office/drawing/2014/main" id="{74ED6C5E-9CD6-4983-696C-BAE7601DAEDA}"/>
              </a:ext>
            </a:extLst>
          </p:cNvPr>
          <p:cNvSpPr/>
          <p:nvPr/>
        </p:nvSpPr>
        <p:spPr>
          <a:xfrm>
            <a:off x="9218" y="-5446757"/>
            <a:ext cx="4299966"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4" name="TextBox 10">
            <a:extLst>
              <a:ext uri="{FF2B5EF4-FFF2-40B4-BE49-F238E27FC236}">
                <a16:creationId xmlns:a16="http://schemas.microsoft.com/office/drawing/2014/main" id="{8793CA35-21B2-C4A4-D933-3F0DDD3743CB}"/>
              </a:ext>
            </a:extLst>
          </p:cNvPr>
          <p:cNvSpPr txBox="1"/>
          <p:nvPr/>
        </p:nvSpPr>
        <p:spPr>
          <a:xfrm>
            <a:off x="172334" y="-4595178"/>
            <a:ext cx="3590925" cy="461665"/>
          </a:xfrm>
          <a:prstGeom prst="rect">
            <a:avLst/>
          </a:prstGeom>
          <a:noFill/>
        </p:spPr>
        <p:txBody>
          <a:bodyPr wrap="square" rtlCol="0">
            <a:spAutoFit/>
          </a:bodyPr>
          <a:lstStyle/>
          <a:p>
            <a:pPr defTabSz="685800">
              <a:buClrTx/>
            </a:pPr>
            <a:r>
              <a:rPr lang="en-US" sz="2400" kern="1200">
                <a:solidFill>
                  <a:srgbClr val="C4F502"/>
                </a:solidFill>
                <a:latin typeface="Montserrat ExtraBold" panose="00000900000000000000" pitchFamily="2" charset="0"/>
                <a:ea typeface="+mn-ea"/>
                <a:cs typeface="+mn-cs"/>
              </a:rPr>
              <a:t>INSERT TITLE HERE</a:t>
            </a:r>
          </a:p>
        </p:txBody>
      </p:sp>
      <p:sp>
        <p:nvSpPr>
          <p:cNvPr id="45" name="TextBox 11">
            <a:extLst>
              <a:ext uri="{FF2B5EF4-FFF2-40B4-BE49-F238E27FC236}">
                <a16:creationId xmlns:a16="http://schemas.microsoft.com/office/drawing/2014/main" id="{FB3ED9B5-7203-D8F8-6EC5-F0F5123A9652}"/>
              </a:ext>
            </a:extLst>
          </p:cNvPr>
          <p:cNvSpPr txBox="1"/>
          <p:nvPr/>
        </p:nvSpPr>
        <p:spPr>
          <a:xfrm>
            <a:off x="172334" y="-4156596"/>
            <a:ext cx="3210278" cy="830997"/>
          </a:xfrm>
          <a:prstGeom prst="rect">
            <a:avLst/>
          </a:prstGeom>
          <a:noFill/>
        </p:spPr>
        <p:txBody>
          <a:bodyPr wrap="square" rtlCol="0">
            <a:spAutoFit/>
          </a:bodyPr>
          <a:lstStyle/>
          <a:p>
            <a:pPr defTabSz="685800">
              <a:buClrTx/>
            </a:pPr>
            <a:r>
              <a:rPr lang="en-US" sz="1200" kern="1200">
                <a:solidFill>
                  <a:prstClr val="white"/>
                </a:solidFill>
                <a:latin typeface="Montserrat Light" panose="00000400000000000000" pitchFamily="2" charset="0"/>
                <a:ea typeface="+mn-ea"/>
                <a:cs typeface="+mn-cs"/>
              </a:rPr>
              <a:t>The quick brown fox jumps over the lazy dog. The quick brown fox jumps over the lazy dog. The quick brown fox jumps over the lazy dog. </a:t>
            </a:r>
          </a:p>
        </p:txBody>
      </p:sp>
      <p:sp>
        <p:nvSpPr>
          <p:cNvPr id="46" name="TextBox 12">
            <a:extLst>
              <a:ext uri="{FF2B5EF4-FFF2-40B4-BE49-F238E27FC236}">
                <a16:creationId xmlns:a16="http://schemas.microsoft.com/office/drawing/2014/main" id="{8F2D837E-0688-0A20-7508-5378749BE30E}"/>
              </a:ext>
            </a:extLst>
          </p:cNvPr>
          <p:cNvSpPr txBox="1"/>
          <p:nvPr/>
        </p:nvSpPr>
        <p:spPr>
          <a:xfrm>
            <a:off x="172334" y="-2665888"/>
            <a:ext cx="3590925" cy="461665"/>
          </a:xfrm>
          <a:prstGeom prst="rect">
            <a:avLst/>
          </a:prstGeom>
          <a:noFill/>
        </p:spPr>
        <p:txBody>
          <a:bodyPr wrap="square" rtlCol="0">
            <a:spAutoFit/>
          </a:bodyPr>
          <a:lstStyle/>
          <a:p>
            <a:pPr defTabSz="685800">
              <a:buClrTx/>
            </a:pPr>
            <a:r>
              <a:rPr lang="en-US" sz="2400" kern="1200">
                <a:solidFill>
                  <a:srgbClr val="C4F502"/>
                </a:solidFill>
                <a:latin typeface="Montserrat ExtraBold" panose="00000900000000000000" pitchFamily="2" charset="0"/>
                <a:ea typeface="+mn-ea"/>
                <a:cs typeface="+mn-cs"/>
              </a:rPr>
              <a:t>INSERT TITLE HERE</a:t>
            </a:r>
          </a:p>
        </p:txBody>
      </p:sp>
      <p:sp>
        <p:nvSpPr>
          <p:cNvPr id="47" name="TextBox 13">
            <a:extLst>
              <a:ext uri="{FF2B5EF4-FFF2-40B4-BE49-F238E27FC236}">
                <a16:creationId xmlns:a16="http://schemas.microsoft.com/office/drawing/2014/main" id="{85C48535-8C76-A077-ED31-D7B7379B9A22}"/>
              </a:ext>
            </a:extLst>
          </p:cNvPr>
          <p:cNvSpPr txBox="1"/>
          <p:nvPr/>
        </p:nvSpPr>
        <p:spPr>
          <a:xfrm>
            <a:off x="172334" y="-2227306"/>
            <a:ext cx="3210278" cy="830997"/>
          </a:xfrm>
          <a:prstGeom prst="rect">
            <a:avLst/>
          </a:prstGeom>
          <a:noFill/>
        </p:spPr>
        <p:txBody>
          <a:bodyPr wrap="square" rtlCol="0">
            <a:spAutoFit/>
          </a:bodyPr>
          <a:lstStyle/>
          <a:p>
            <a:pPr defTabSz="685800">
              <a:buClrTx/>
            </a:pPr>
            <a:r>
              <a:rPr lang="en-US" sz="1200" kern="1200">
                <a:solidFill>
                  <a:prstClr val="white"/>
                </a:solidFill>
                <a:latin typeface="Montserrat Light" panose="00000400000000000000" pitchFamily="2" charset="0"/>
                <a:ea typeface="+mn-ea"/>
                <a:cs typeface="+mn-cs"/>
              </a:rPr>
              <a:t>The quick brown fox jumps over the lazy dog. The quick brown fox jumps over the lazy dog. The quick brown fox jumps over the lazy dog. </a:t>
            </a:r>
          </a:p>
        </p:txBody>
      </p:sp>
      <p:pic>
        <p:nvPicPr>
          <p:cNvPr id="3074" name="Picture 2">
            <a:extLst>
              <a:ext uri="{FF2B5EF4-FFF2-40B4-BE49-F238E27FC236}">
                <a16:creationId xmlns:a16="http://schemas.microsoft.com/office/drawing/2014/main" id="{A73EB644-5129-71FF-6298-5B774491A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124" y="2567559"/>
            <a:ext cx="6899463" cy="2567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2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pic>
        <p:nvPicPr>
          <p:cNvPr id="3" name="Image 1" descr="preencoded.png"/>
          <p:cNvPicPr>
            <a:picLocks noChangeAspect="1"/>
          </p:cNvPicPr>
          <p:nvPr/>
        </p:nvPicPr>
        <p:blipFill>
          <a:blip r:embed="rId4"/>
          <a:stretch>
            <a:fillRect/>
          </a:stretch>
        </p:blipFill>
        <p:spPr>
          <a:xfrm>
            <a:off x="442911" y="543189"/>
            <a:ext cx="6134068" cy="4157121"/>
          </a:xfrm>
          <a:prstGeom prst="rect">
            <a:avLst/>
          </a:prstGeom>
        </p:spPr>
      </p:pic>
      <p:pic>
        <p:nvPicPr>
          <p:cNvPr id="4" name="Image 2" descr="preencoded.png"/>
          <p:cNvPicPr>
            <a:picLocks noChangeAspect="1"/>
          </p:cNvPicPr>
          <p:nvPr/>
        </p:nvPicPr>
        <p:blipFill>
          <a:blip r:embed="rId5"/>
          <a:stretch>
            <a:fillRect/>
          </a:stretch>
        </p:blipFill>
        <p:spPr>
          <a:xfrm>
            <a:off x="442911" y="543189"/>
            <a:ext cx="6134068" cy="357141"/>
          </a:xfrm>
          <a:prstGeom prst="rect">
            <a:avLst/>
          </a:prstGeom>
        </p:spPr>
      </p:pic>
      <p:pic>
        <p:nvPicPr>
          <p:cNvPr id="5" name="Image 3" descr="preencoded.png"/>
          <p:cNvPicPr>
            <a:picLocks noChangeAspect="1"/>
          </p:cNvPicPr>
          <p:nvPr/>
        </p:nvPicPr>
        <p:blipFill>
          <a:blip r:embed="rId6"/>
          <a:stretch>
            <a:fillRect/>
          </a:stretch>
        </p:blipFill>
        <p:spPr>
          <a:xfrm>
            <a:off x="5655974" y="635264"/>
            <a:ext cx="176701" cy="176683"/>
          </a:xfrm>
          <a:prstGeom prst="rect">
            <a:avLst/>
          </a:prstGeom>
        </p:spPr>
      </p:pic>
      <p:pic>
        <p:nvPicPr>
          <p:cNvPr id="6" name="Image 4" descr="preencoded.png"/>
          <p:cNvPicPr>
            <a:picLocks noChangeAspect="1"/>
          </p:cNvPicPr>
          <p:nvPr/>
        </p:nvPicPr>
        <p:blipFill>
          <a:blip r:embed="rId7"/>
          <a:stretch>
            <a:fillRect/>
          </a:stretch>
        </p:blipFill>
        <p:spPr>
          <a:xfrm>
            <a:off x="5950999" y="635264"/>
            <a:ext cx="176701" cy="176683"/>
          </a:xfrm>
          <a:prstGeom prst="rect">
            <a:avLst/>
          </a:prstGeom>
        </p:spPr>
      </p:pic>
      <p:pic>
        <p:nvPicPr>
          <p:cNvPr id="7" name="Image 5" descr="preencoded.png"/>
          <p:cNvPicPr>
            <a:picLocks noChangeAspect="1"/>
          </p:cNvPicPr>
          <p:nvPr/>
        </p:nvPicPr>
        <p:blipFill>
          <a:blip r:embed="rId8"/>
          <a:stretch>
            <a:fillRect/>
          </a:stretch>
        </p:blipFill>
        <p:spPr>
          <a:xfrm>
            <a:off x="6237634" y="635264"/>
            <a:ext cx="176529" cy="176683"/>
          </a:xfrm>
          <a:prstGeom prst="rect">
            <a:avLst/>
          </a:prstGeom>
        </p:spPr>
      </p:pic>
      <p:pic>
        <p:nvPicPr>
          <p:cNvPr id="8" name="Image 6" descr="preencoded.png"/>
          <p:cNvPicPr>
            <a:picLocks noChangeAspect="1"/>
          </p:cNvPicPr>
          <p:nvPr/>
        </p:nvPicPr>
        <p:blipFill>
          <a:blip r:embed="rId9"/>
          <a:stretch>
            <a:fillRect/>
          </a:stretch>
        </p:blipFill>
        <p:spPr>
          <a:xfrm>
            <a:off x="597293" y="623379"/>
            <a:ext cx="174048" cy="187090"/>
          </a:xfrm>
          <a:prstGeom prst="rect">
            <a:avLst/>
          </a:prstGeom>
        </p:spPr>
      </p:pic>
      <p:pic>
        <p:nvPicPr>
          <p:cNvPr id="9" name="Image 7" descr="preencoded.png"/>
          <p:cNvPicPr>
            <a:picLocks noChangeAspect="1"/>
          </p:cNvPicPr>
          <p:nvPr/>
        </p:nvPicPr>
        <p:blipFill>
          <a:blip r:embed="rId10"/>
          <a:stretch>
            <a:fillRect/>
          </a:stretch>
        </p:blipFill>
        <p:spPr>
          <a:xfrm>
            <a:off x="821921" y="607093"/>
            <a:ext cx="124510" cy="233007"/>
          </a:xfrm>
          <a:prstGeom prst="rect">
            <a:avLst/>
          </a:prstGeom>
        </p:spPr>
      </p:pic>
      <p:pic>
        <p:nvPicPr>
          <p:cNvPr id="10" name="Image 8" descr="preencoded.png"/>
          <p:cNvPicPr>
            <a:picLocks noChangeAspect="1"/>
          </p:cNvPicPr>
          <p:nvPr/>
        </p:nvPicPr>
        <p:blipFill>
          <a:blip r:embed="rId11"/>
          <a:stretch>
            <a:fillRect/>
          </a:stretch>
        </p:blipFill>
        <p:spPr>
          <a:xfrm>
            <a:off x="1002373" y="622626"/>
            <a:ext cx="169803" cy="210964"/>
          </a:xfrm>
          <a:prstGeom prst="rect">
            <a:avLst/>
          </a:prstGeom>
        </p:spPr>
      </p:pic>
      <p:sp>
        <p:nvSpPr>
          <p:cNvPr id="11"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3" name="Shape 1"/>
          <p:cNvSpPr/>
          <p:nvPr/>
        </p:nvSpPr>
        <p:spPr>
          <a:xfrm>
            <a:off x="6838915" y="2109848"/>
            <a:ext cx="1838316" cy="1376183"/>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4" name="Shape 2"/>
          <p:cNvSpPr/>
          <p:nvPr/>
        </p:nvSpPr>
        <p:spPr>
          <a:xfrm>
            <a:off x="6838915" y="2109848"/>
            <a:ext cx="1838316" cy="1376183"/>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6" name="Text 4"/>
          <p:cNvSpPr/>
          <p:nvPr/>
        </p:nvSpPr>
        <p:spPr>
          <a:xfrm>
            <a:off x="3806013" y="2409846"/>
            <a:ext cx="2566181" cy="2222512"/>
          </a:xfrm>
          <a:prstGeom prst="rect">
            <a:avLst/>
          </a:prstGeom>
          <a:noFill/>
          <a:ln/>
        </p:spPr>
        <p:txBody>
          <a:bodyPr wrap="square" lIns="0" tIns="0" rIns="0" bIns="0" rtlCol="0" anchor="t"/>
          <a:lstStyle/>
          <a:p>
            <a:pPr defTabSz="342900">
              <a:spcAft>
                <a:spcPts val="1500"/>
              </a:spcAft>
              <a:buClrTx/>
            </a:pPr>
            <a:r>
              <a:rPr lang="es-ES" sz="1200" kern="1200" dirty="0">
                <a:solidFill>
                  <a:schemeClr val="bg1"/>
                </a:solidFill>
                <a:latin typeface="Roboto Mono Regular" pitchFamily="34" charset="0"/>
                <a:ea typeface="Roboto Mono Regular" pitchFamily="34" charset="-122"/>
                <a:cs typeface="Roboto Mono Regular" pitchFamily="34" charset="-120"/>
              </a:rPr>
              <a:t>En la colección del catálogo guardamos todos los datos del catálogo en varios documentos, luego dentro de cada documento se guarda el id, la imagen, el nombre y un array de productos relacionados con esa categoría.</a:t>
            </a:r>
          </a:p>
          <a:p>
            <a:pPr defTabSz="342900">
              <a:spcAft>
                <a:spcPts val="1500"/>
              </a:spcAft>
              <a:buClrTx/>
            </a:pPr>
            <a:endParaRPr lang="en-US" sz="1200" kern="1200" dirty="0">
              <a:solidFill>
                <a:prstClr val="black"/>
              </a:solidFill>
              <a:latin typeface="Calibri" panose="020F0502020204030204"/>
              <a:ea typeface="+mn-ea"/>
              <a:cs typeface="+mn-cs"/>
            </a:endParaRPr>
          </a:p>
        </p:txBody>
      </p:sp>
      <p:sp>
        <p:nvSpPr>
          <p:cNvPr id="17" name="Text 5"/>
          <p:cNvSpPr/>
          <p:nvPr/>
        </p:nvSpPr>
        <p:spPr>
          <a:xfrm>
            <a:off x="3690919" y="2733654"/>
            <a:ext cx="2760648" cy="1555548"/>
          </a:xfrm>
          <a:prstGeom prst="rect">
            <a:avLst/>
          </a:prstGeom>
          <a:noFill/>
          <a:ln/>
        </p:spPr>
        <p:txBody>
          <a:bodyPr wrap="square" lIns="0" tIns="0" rIns="0" bIns="0" rtlCol="0" anchor="t"/>
          <a:lstStyle/>
          <a:p>
            <a:pPr marL="128587" lvl="1" defTabSz="342900">
              <a:spcAft>
                <a:spcPts val="1500"/>
              </a:spcAft>
              <a:buClrTx/>
              <a:buSzPct val="100000"/>
            </a:pPr>
            <a:endParaRPr lang="en-US" sz="1200" kern="1200" dirty="0">
              <a:solidFill>
                <a:prstClr val="black"/>
              </a:solidFill>
              <a:latin typeface="Calibri" panose="020F0502020204030204"/>
              <a:ea typeface="+mn-ea"/>
              <a:cs typeface="+mn-cs"/>
            </a:endParaRPr>
          </a:p>
        </p:txBody>
      </p:sp>
      <p:sp>
        <p:nvSpPr>
          <p:cNvPr id="18" name="Text 6"/>
          <p:cNvSpPr/>
          <p:nvPr/>
        </p:nvSpPr>
        <p:spPr>
          <a:xfrm>
            <a:off x="3771880" y="1295566"/>
            <a:ext cx="2770173" cy="1136502"/>
          </a:xfrm>
          <a:prstGeom prst="rect">
            <a:avLst/>
          </a:prstGeom>
          <a:noFill/>
          <a:ln/>
        </p:spPr>
        <p:txBody>
          <a:bodyPr wrap="square" lIns="0" tIns="0" rIns="0" bIns="0" rtlCol="0" anchor="t"/>
          <a:lstStyle/>
          <a:p>
            <a:pPr defTabSz="342900">
              <a:buClrTx/>
            </a:pPr>
            <a:r>
              <a:rPr lang="en-US" sz="3000" kern="1200" dirty="0" err="1">
                <a:solidFill>
                  <a:srgbClr val="D15D34">
                    <a:alpha val="100000"/>
                  </a:srgbClr>
                </a:solidFill>
                <a:latin typeface="Roboto Mono Medium" pitchFamily="34" charset="0"/>
                <a:ea typeface="Roboto Mono Medium" pitchFamily="34" charset="-122"/>
                <a:cs typeface="Roboto Mono Medium" pitchFamily="34" charset="-120"/>
              </a:rPr>
              <a:t>Firestore</a:t>
            </a:r>
            <a:r>
              <a:rPr lang="en-US" sz="3000" kern="1200" dirty="0">
                <a:solidFill>
                  <a:srgbClr val="D15D34">
                    <a:alpha val="100000"/>
                  </a:srgbClr>
                </a:solidFill>
                <a:latin typeface="Roboto Mono Medium" pitchFamily="34" charset="0"/>
                <a:ea typeface="Roboto Mono Medium" pitchFamily="34" charset="-122"/>
                <a:cs typeface="Roboto Mono Medium" pitchFamily="34" charset="-120"/>
              </a:rPr>
              <a:t> Database</a:t>
            </a:r>
            <a:endParaRPr lang="en-US" sz="3000" kern="1200" dirty="0">
              <a:solidFill>
                <a:prstClr val="black"/>
              </a:solidFill>
              <a:latin typeface="Calibri" panose="020F0502020204030204"/>
              <a:ea typeface="+mn-ea"/>
              <a:cs typeface="+mn-cs"/>
            </a:endParaRPr>
          </a:p>
        </p:txBody>
      </p:sp>
      <p:pic>
        <p:nvPicPr>
          <p:cNvPr id="19" name="Image 10" descr="preencoded.png"/>
          <p:cNvPicPr>
            <a:picLocks noChangeAspect="1"/>
          </p:cNvPicPr>
          <p:nvPr/>
        </p:nvPicPr>
        <p:blipFill>
          <a:blip r:embed="rId12"/>
          <a:stretch>
            <a:fillRect/>
          </a:stretch>
        </p:blipFill>
        <p:spPr>
          <a:xfrm>
            <a:off x="1343019" y="975227"/>
            <a:ext cx="2052627" cy="4057122"/>
          </a:xfrm>
          <a:prstGeom prst="rect">
            <a:avLst/>
          </a:prstGeom>
        </p:spPr>
      </p:pic>
      <p:pic>
        <p:nvPicPr>
          <p:cNvPr id="4098" name="Picture 2">
            <a:extLst>
              <a:ext uri="{FF2B5EF4-FFF2-40B4-BE49-F238E27FC236}">
                <a16:creationId xmlns:a16="http://schemas.microsoft.com/office/drawing/2014/main" id="{43E27AE4-E8B7-E806-9505-E272CD984A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1741" y="1295566"/>
            <a:ext cx="1974217" cy="3653938"/>
          </a:xfrm>
          <a:prstGeom prst="roundRect">
            <a:avLst>
              <a:gd name="adj" fmla="val 9676"/>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442911" y="543189"/>
            <a:ext cx="8103796" cy="4322109"/>
          </a:xfrm>
          <a:prstGeom prst="rect">
            <a:avLst/>
          </a:prstGeom>
        </p:spPr>
      </p:pic>
      <p:pic>
        <p:nvPicPr>
          <p:cNvPr id="4" name="Image 2" descr="preencoded.png"/>
          <p:cNvPicPr>
            <a:picLocks noChangeAspect="1"/>
          </p:cNvPicPr>
          <p:nvPr/>
        </p:nvPicPr>
        <p:blipFill>
          <a:blip r:embed="rId4"/>
          <a:stretch>
            <a:fillRect/>
          </a:stretch>
        </p:blipFill>
        <p:spPr>
          <a:xfrm>
            <a:off x="442911" y="543189"/>
            <a:ext cx="8103796" cy="352380"/>
          </a:xfrm>
          <a:prstGeom prst="rect">
            <a:avLst/>
          </a:prstGeom>
        </p:spPr>
      </p:pic>
      <p:pic>
        <p:nvPicPr>
          <p:cNvPr id="5" name="Image 3" descr="preencoded.png"/>
          <p:cNvPicPr>
            <a:picLocks noChangeAspect="1"/>
          </p:cNvPicPr>
          <p:nvPr/>
        </p:nvPicPr>
        <p:blipFill>
          <a:blip r:embed="rId5"/>
          <a:stretch>
            <a:fillRect/>
          </a:stretch>
        </p:blipFill>
        <p:spPr>
          <a:xfrm>
            <a:off x="7493714" y="607093"/>
            <a:ext cx="176701" cy="176683"/>
          </a:xfrm>
          <a:prstGeom prst="rect">
            <a:avLst/>
          </a:prstGeom>
        </p:spPr>
      </p:pic>
      <p:pic>
        <p:nvPicPr>
          <p:cNvPr id="6" name="Image 4" descr="preencoded.png"/>
          <p:cNvPicPr>
            <a:picLocks noChangeAspect="1"/>
          </p:cNvPicPr>
          <p:nvPr/>
        </p:nvPicPr>
        <p:blipFill>
          <a:blip r:embed="rId6"/>
          <a:stretch>
            <a:fillRect/>
          </a:stretch>
        </p:blipFill>
        <p:spPr>
          <a:xfrm>
            <a:off x="7788739" y="607093"/>
            <a:ext cx="176701" cy="176683"/>
          </a:xfrm>
          <a:prstGeom prst="rect">
            <a:avLst/>
          </a:prstGeom>
        </p:spPr>
      </p:pic>
      <p:pic>
        <p:nvPicPr>
          <p:cNvPr id="7" name="Image 5" descr="preencoded.png"/>
          <p:cNvPicPr>
            <a:picLocks noChangeAspect="1"/>
          </p:cNvPicPr>
          <p:nvPr/>
        </p:nvPicPr>
        <p:blipFill>
          <a:blip r:embed="rId7"/>
          <a:stretch>
            <a:fillRect/>
          </a:stretch>
        </p:blipFill>
        <p:spPr>
          <a:xfrm>
            <a:off x="8075374" y="607093"/>
            <a:ext cx="176529" cy="176683"/>
          </a:xfrm>
          <a:prstGeom prst="rect">
            <a:avLst/>
          </a:prstGeom>
        </p:spPr>
      </p:pic>
      <p:pic>
        <p:nvPicPr>
          <p:cNvPr id="8" name="Image 6" descr="preencoded.png"/>
          <p:cNvPicPr>
            <a:picLocks noChangeAspect="1"/>
          </p:cNvPicPr>
          <p:nvPr/>
        </p:nvPicPr>
        <p:blipFill>
          <a:blip r:embed="rId8"/>
          <a:stretch>
            <a:fillRect/>
          </a:stretch>
        </p:blipFill>
        <p:spPr>
          <a:xfrm>
            <a:off x="597293" y="623379"/>
            <a:ext cx="174048" cy="187090"/>
          </a:xfrm>
          <a:prstGeom prst="rect">
            <a:avLst/>
          </a:prstGeom>
        </p:spPr>
      </p:pic>
      <p:pic>
        <p:nvPicPr>
          <p:cNvPr id="9" name="Image 7" descr="preencoded.png"/>
          <p:cNvPicPr>
            <a:picLocks noChangeAspect="1"/>
          </p:cNvPicPr>
          <p:nvPr/>
        </p:nvPicPr>
        <p:blipFill>
          <a:blip r:embed="rId9"/>
          <a:stretch>
            <a:fillRect/>
          </a:stretch>
        </p:blipFill>
        <p:spPr>
          <a:xfrm>
            <a:off x="821921" y="607093"/>
            <a:ext cx="124510" cy="233007"/>
          </a:xfrm>
          <a:prstGeom prst="rect">
            <a:avLst/>
          </a:prstGeom>
        </p:spPr>
      </p:pic>
      <p:pic>
        <p:nvPicPr>
          <p:cNvPr id="10" name="Image 8" descr="preencoded.png"/>
          <p:cNvPicPr>
            <a:picLocks noChangeAspect="1"/>
          </p:cNvPicPr>
          <p:nvPr/>
        </p:nvPicPr>
        <p:blipFill>
          <a:blip r:embed="rId10"/>
          <a:stretch>
            <a:fillRect/>
          </a:stretch>
        </p:blipFill>
        <p:spPr>
          <a:xfrm>
            <a:off x="1002373" y="622626"/>
            <a:ext cx="169803" cy="210964"/>
          </a:xfrm>
          <a:prstGeom prst="rect">
            <a:avLst/>
          </a:prstGeom>
        </p:spPr>
      </p:pic>
      <p:sp>
        <p:nvSpPr>
          <p:cNvPr id="11"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3" name="Shape 1"/>
          <p:cNvSpPr/>
          <p:nvPr/>
        </p:nvSpPr>
        <p:spPr>
          <a:xfrm>
            <a:off x="6838915" y="2109848"/>
            <a:ext cx="1838316" cy="1376183"/>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4" name="Shape 2"/>
          <p:cNvSpPr/>
          <p:nvPr/>
        </p:nvSpPr>
        <p:spPr>
          <a:xfrm>
            <a:off x="6838915" y="2109848"/>
            <a:ext cx="1838316" cy="1376183"/>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7" name="Text 5"/>
          <p:cNvSpPr/>
          <p:nvPr/>
        </p:nvSpPr>
        <p:spPr>
          <a:xfrm>
            <a:off x="3690919" y="2733654"/>
            <a:ext cx="2760648" cy="1555548"/>
          </a:xfrm>
          <a:prstGeom prst="rect">
            <a:avLst/>
          </a:prstGeom>
          <a:noFill/>
          <a:ln/>
        </p:spPr>
        <p:txBody>
          <a:bodyPr wrap="square" lIns="0" tIns="0" rIns="0" bIns="0" rtlCol="0" anchor="t"/>
          <a:lstStyle/>
          <a:p>
            <a:pPr marL="128587" lvl="1" defTabSz="342900">
              <a:spcAft>
                <a:spcPts val="1500"/>
              </a:spcAft>
              <a:buClrTx/>
              <a:buSzPct val="100000"/>
            </a:pPr>
            <a:endParaRPr lang="en-US" sz="1200" kern="1200" dirty="0">
              <a:solidFill>
                <a:prstClr val="black"/>
              </a:solidFill>
              <a:latin typeface="Calibri" panose="020F0502020204030204"/>
              <a:ea typeface="+mn-ea"/>
              <a:cs typeface="+mn-cs"/>
            </a:endParaRPr>
          </a:p>
        </p:txBody>
      </p:sp>
      <p:pic>
        <p:nvPicPr>
          <p:cNvPr id="6146" name="Picture 2">
            <a:extLst>
              <a:ext uri="{FF2B5EF4-FFF2-40B4-BE49-F238E27FC236}">
                <a16:creationId xmlns:a16="http://schemas.microsoft.com/office/drawing/2014/main" id="{81302EE4-F017-789B-B517-A38424AF6A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293" y="919537"/>
            <a:ext cx="7804835" cy="387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61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442911" y="543189"/>
            <a:ext cx="8103796" cy="4322109"/>
          </a:xfrm>
          <a:prstGeom prst="rect">
            <a:avLst/>
          </a:prstGeom>
        </p:spPr>
      </p:pic>
      <p:pic>
        <p:nvPicPr>
          <p:cNvPr id="4" name="Image 2" descr="preencoded.png"/>
          <p:cNvPicPr>
            <a:picLocks noChangeAspect="1"/>
          </p:cNvPicPr>
          <p:nvPr/>
        </p:nvPicPr>
        <p:blipFill>
          <a:blip r:embed="rId4"/>
          <a:stretch>
            <a:fillRect/>
          </a:stretch>
        </p:blipFill>
        <p:spPr>
          <a:xfrm>
            <a:off x="442911" y="543189"/>
            <a:ext cx="8103796" cy="352380"/>
          </a:xfrm>
          <a:prstGeom prst="rect">
            <a:avLst/>
          </a:prstGeom>
        </p:spPr>
      </p:pic>
      <p:pic>
        <p:nvPicPr>
          <p:cNvPr id="5" name="Image 3" descr="preencoded.png"/>
          <p:cNvPicPr>
            <a:picLocks noChangeAspect="1"/>
          </p:cNvPicPr>
          <p:nvPr/>
        </p:nvPicPr>
        <p:blipFill>
          <a:blip r:embed="rId5"/>
          <a:stretch>
            <a:fillRect/>
          </a:stretch>
        </p:blipFill>
        <p:spPr>
          <a:xfrm>
            <a:off x="7493714" y="607093"/>
            <a:ext cx="176701" cy="176683"/>
          </a:xfrm>
          <a:prstGeom prst="rect">
            <a:avLst/>
          </a:prstGeom>
        </p:spPr>
      </p:pic>
      <p:pic>
        <p:nvPicPr>
          <p:cNvPr id="6" name="Image 4" descr="preencoded.png"/>
          <p:cNvPicPr>
            <a:picLocks noChangeAspect="1"/>
          </p:cNvPicPr>
          <p:nvPr/>
        </p:nvPicPr>
        <p:blipFill>
          <a:blip r:embed="rId6"/>
          <a:stretch>
            <a:fillRect/>
          </a:stretch>
        </p:blipFill>
        <p:spPr>
          <a:xfrm>
            <a:off x="7788739" y="607093"/>
            <a:ext cx="176701" cy="176683"/>
          </a:xfrm>
          <a:prstGeom prst="rect">
            <a:avLst/>
          </a:prstGeom>
        </p:spPr>
      </p:pic>
      <p:pic>
        <p:nvPicPr>
          <p:cNvPr id="7" name="Image 5" descr="preencoded.png"/>
          <p:cNvPicPr>
            <a:picLocks noChangeAspect="1"/>
          </p:cNvPicPr>
          <p:nvPr/>
        </p:nvPicPr>
        <p:blipFill>
          <a:blip r:embed="rId7"/>
          <a:stretch>
            <a:fillRect/>
          </a:stretch>
        </p:blipFill>
        <p:spPr>
          <a:xfrm>
            <a:off x="8075374" y="607093"/>
            <a:ext cx="176529" cy="176683"/>
          </a:xfrm>
          <a:prstGeom prst="rect">
            <a:avLst/>
          </a:prstGeom>
        </p:spPr>
      </p:pic>
      <p:pic>
        <p:nvPicPr>
          <p:cNvPr id="8" name="Image 6" descr="preencoded.png"/>
          <p:cNvPicPr>
            <a:picLocks noChangeAspect="1"/>
          </p:cNvPicPr>
          <p:nvPr/>
        </p:nvPicPr>
        <p:blipFill>
          <a:blip r:embed="rId8"/>
          <a:stretch>
            <a:fillRect/>
          </a:stretch>
        </p:blipFill>
        <p:spPr>
          <a:xfrm>
            <a:off x="597293" y="623379"/>
            <a:ext cx="174048" cy="187090"/>
          </a:xfrm>
          <a:prstGeom prst="rect">
            <a:avLst/>
          </a:prstGeom>
        </p:spPr>
      </p:pic>
      <p:pic>
        <p:nvPicPr>
          <p:cNvPr id="9" name="Image 7" descr="preencoded.png"/>
          <p:cNvPicPr>
            <a:picLocks noChangeAspect="1"/>
          </p:cNvPicPr>
          <p:nvPr/>
        </p:nvPicPr>
        <p:blipFill>
          <a:blip r:embed="rId9"/>
          <a:stretch>
            <a:fillRect/>
          </a:stretch>
        </p:blipFill>
        <p:spPr>
          <a:xfrm>
            <a:off x="821921" y="607093"/>
            <a:ext cx="124510" cy="233007"/>
          </a:xfrm>
          <a:prstGeom prst="rect">
            <a:avLst/>
          </a:prstGeom>
        </p:spPr>
      </p:pic>
      <p:pic>
        <p:nvPicPr>
          <p:cNvPr id="10" name="Image 8" descr="preencoded.png"/>
          <p:cNvPicPr>
            <a:picLocks noChangeAspect="1"/>
          </p:cNvPicPr>
          <p:nvPr/>
        </p:nvPicPr>
        <p:blipFill>
          <a:blip r:embed="rId10"/>
          <a:stretch>
            <a:fillRect/>
          </a:stretch>
        </p:blipFill>
        <p:spPr>
          <a:xfrm>
            <a:off x="1002373" y="622626"/>
            <a:ext cx="169803" cy="210964"/>
          </a:xfrm>
          <a:prstGeom prst="rect">
            <a:avLst/>
          </a:prstGeom>
        </p:spPr>
      </p:pic>
      <p:sp>
        <p:nvSpPr>
          <p:cNvPr id="11"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3" name="Shape 1"/>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4" name="Shape 2"/>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7" name="Text 5"/>
          <p:cNvSpPr/>
          <p:nvPr/>
        </p:nvSpPr>
        <p:spPr>
          <a:xfrm>
            <a:off x="3690919" y="2733654"/>
            <a:ext cx="2760648" cy="1555548"/>
          </a:xfrm>
          <a:prstGeom prst="rect">
            <a:avLst/>
          </a:prstGeom>
          <a:noFill/>
          <a:ln/>
        </p:spPr>
        <p:txBody>
          <a:bodyPr wrap="square" lIns="0" tIns="0" rIns="0" bIns="0" rtlCol="0" anchor="t"/>
          <a:lstStyle/>
          <a:p>
            <a:pPr marL="128587" marR="0" lvl="1" indent="0" algn="l" defTabSz="342900" rtl="0" eaLnBrk="1" fontAlgn="auto" latinLnBrk="0" hangingPunct="1">
              <a:lnSpc>
                <a:spcPct val="100000"/>
              </a:lnSpc>
              <a:spcBef>
                <a:spcPts val="0"/>
              </a:spcBef>
              <a:spcAft>
                <a:spcPts val="1500"/>
              </a:spcAft>
              <a:buClrTx/>
              <a:buSzPct val="100000"/>
              <a:buFont typeface="Arial"/>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pic>
        <p:nvPicPr>
          <p:cNvPr id="7170" name="Picture 2">
            <a:extLst>
              <a:ext uri="{FF2B5EF4-FFF2-40B4-BE49-F238E27FC236}">
                <a16:creationId xmlns:a16="http://schemas.microsoft.com/office/drawing/2014/main" id="{FC757F47-C705-DAB7-832A-F2C530A6FA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856" y="890659"/>
            <a:ext cx="7849905" cy="3898873"/>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2AE68A9F-E661-AEF5-2629-2F9688377391}"/>
              </a:ext>
            </a:extLst>
          </p:cNvPr>
          <p:cNvSpPr txBox="1"/>
          <p:nvPr/>
        </p:nvSpPr>
        <p:spPr>
          <a:xfrm>
            <a:off x="724239" y="3765982"/>
            <a:ext cx="7527664" cy="523220"/>
          </a:xfrm>
          <a:prstGeom prst="rect">
            <a:avLst/>
          </a:prstGeom>
          <a:solidFill>
            <a:schemeClr val="tx1"/>
          </a:solidFill>
          <a:ln>
            <a:solidFill>
              <a:schemeClr val="tx1"/>
            </a:solidFill>
          </a:ln>
          <a:effectLst>
            <a:glow rad="139700">
              <a:schemeClr val="accent5">
                <a:satMod val="175000"/>
                <a:alpha val="40000"/>
              </a:schemeClr>
            </a:glow>
          </a:effectLst>
        </p:spPr>
        <p:txBody>
          <a:bodyPr wrap="square" anchor="ctr">
            <a:spAutoFit/>
          </a:bodyPr>
          <a:lstStyle/>
          <a:p>
            <a:pPr algn="just"/>
            <a:r>
              <a:rPr lang="es-ES" sz="1400" b="0" i="0" u="none" strike="noStrike" dirty="0">
                <a:solidFill>
                  <a:schemeClr val="bg1"/>
                </a:solidFill>
                <a:effectLst/>
                <a:latin typeface="Times New Roman" panose="02020603050405020304" pitchFamily="18" charset="0"/>
              </a:rPr>
              <a:t>En la colección del slider guardamos en 3 documentos cada ventana del slider con su imagen y el link.</a:t>
            </a:r>
          </a:p>
          <a:p>
            <a:pPr algn="just"/>
            <a:endParaRPr lang="es-ES" sz="1400" b="0" i="0" u="none" strike="noStrike"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2665585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442911" y="543189"/>
            <a:ext cx="8103796" cy="4322109"/>
          </a:xfrm>
          <a:prstGeom prst="rect">
            <a:avLst/>
          </a:prstGeom>
        </p:spPr>
      </p:pic>
      <p:pic>
        <p:nvPicPr>
          <p:cNvPr id="4" name="Image 2" descr="preencoded.png"/>
          <p:cNvPicPr>
            <a:picLocks noChangeAspect="1"/>
          </p:cNvPicPr>
          <p:nvPr/>
        </p:nvPicPr>
        <p:blipFill>
          <a:blip r:embed="rId4"/>
          <a:stretch>
            <a:fillRect/>
          </a:stretch>
        </p:blipFill>
        <p:spPr>
          <a:xfrm>
            <a:off x="442911" y="543189"/>
            <a:ext cx="8103796" cy="352380"/>
          </a:xfrm>
          <a:prstGeom prst="rect">
            <a:avLst/>
          </a:prstGeom>
        </p:spPr>
      </p:pic>
      <p:pic>
        <p:nvPicPr>
          <p:cNvPr id="5" name="Image 3" descr="preencoded.png"/>
          <p:cNvPicPr>
            <a:picLocks noChangeAspect="1"/>
          </p:cNvPicPr>
          <p:nvPr/>
        </p:nvPicPr>
        <p:blipFill>
          <a:blip r:embed="rId5"/>
          <a:stretch>
            <a:fillRect/>
          </a:stretch>
        </p:blipFill>
        <p:spPr>
          <a:xfrm>
            <a:off x="7493714" y="607093"/>
            <a:ext cx="176701" cy="176683"/>
          </a:xfrm>
          <a:prstGeom prst="rect">
            <a:avLst/>
          </a:prstGeom>
        </p:spPr>
      </p:pic>
      <p:pic>
        <p:nvPicPr>
          <p:cNvPr id="6" name="Image 4" descr="preencoded.png"/>
          <p:cNvPicPr>
            <a:picLocks noChangeAspect="1"/>
          </p:cNvPicPr>
          <p:nvPr/>
        </p:nvPicPr>
        <p:blipFill>
          <a:blip r:embed="rId6"/>
          <a:stretch>
            <a:fillRect/>
          </a:stretch>
        </p:blipFill>
        <p:spPr>
          <a:xfrm>
            <a:off x="7788739" y="607093"/>
            <a:ext cx="176701" cy="176683"/>
          </a:xfrm>
          <a:prstGeom prst="rect">
            <a:avLst/>
          </a:prstGeom>
        </p:spPr>
      </p:pic>
      <p:pic>
        <p:nvPicPr>
          <p:cNvPr id="7" name="Image 5" descr="preencoded.png"/>
          <p:cNvPicPr>
            <a:picLocks noChangeAspect="1"/>
          </p:cNvPicPr>
          <p:nvPr/>
        </p:nvPicPr>
        <p:blipFill>
          <a:blip r:embed="rId7"/>
          <a:stretch>
            <a:fillRect/>
          </a:stretch>
        </p:blipFill>
        <p:spPr>
          <a:xfrm>
            <a:off x="8075374" y="607093"/>
            <a:ext cx="176529" cy="176683"/>
          </a:xfrm>
          <a:prstGeom prst="rect">
            <a:avLst/>
          </a:prstGeom>
        </p:spPr>
      </p:pic>
      <p:pic>
        <p:nvPicPr>
          <p:cNvPr id="8" name="Image 6" descr="preencoded.png"/>
          <p:cNvPicPr>
            <a:picLocks noChangeAspect="1"/>
          </p:cNvPicPr>
          <p:nvPr/>
        </p:nvPicPr>
        <p:blipFill>
          <a:blip r:embed="rId8"/>
          <a:stretch>
            <a:fillRect/>
          </a:stretch>
        </p:blipFill>
        <p:spPr>
          <a:xfrm>
            <a:off x="597293" y="623379"/>
            <a:ext cx="174048" cy="187090"/>
          </a:xfrm>
          <a:prstGeom prst="rect">
            <a:avLst/>
          </a:prstGeom>
        </p:spPr>
      </p:pic>
      <p:pic>
        <p:nvPicPr>
          <p:cNvPr id="9" name="Image 7" descr="preencoded.png"/>
          <p:cNvPicPr>
            <a:picLocks noChangeAspect="1"/>
          </p:cNvPicPr>
          <p:nvPr/>
        </p:nvPicPr>
        <p:blipFill>
          <a:blip r:embed="rId9"/>
          <a:stretch>
            <a:fillRect/>
          </a:stretch>
        </p:blipFill>
        <p:spPr>
          <a:xfrm>
            <a:off x="821921" y="607093"/>
            <a:ext cx="124510" cy="233007"/>
          </a:xfrm>
          <a:prstGeom prst="rect">
            <a:avLst/>
          </a:prstGeom>
        </p:spPr>
      </p:pic>
      <p:pic>
        <p:nvPicPr>
          <p:cNvPr id="10" name="Image 8" descr="preencoded.png"/>
          <p:cNvPicPr>
            <a:picLocks noChangeAspect="1"/>
          </p:cNvPicPr>
          <p:nvPr/>
        </p:nvPicPr>
        <p:blipFill>
          <a:blip r:embed="rId10"/>
          <a:stretch>
            <a:fillRect/>
          </a:stretch>
        </p:blipFill>
        <p:spPr>
          <a:xfrm>
            <a:off x="1002373" y="622626"/>
            <a:ext cx="169803" cy="210964"/>
          </a:xfrm>
          <a:prstGeom prst="rect">
            <a:avLst/>
          </a:prstGeom>
        </p:spPr>
      </p:pic>
      <p:sp>
        <p:nvSpPr>
          <p:cNvPr id="11"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3" name="Shape 1"/>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4" name="Shape 2"/>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7" name="Text 5"/>
          <p:cNvSpPr/>
          <p:nvPr/>
        </p:nvSpPr>
        <p:spPr>
          <a:xfrm>
            <a:off x="3690919" y="2733654"/>
            <a:ext cx="2760648" cy="1555548"/>
          </a:xfrm>
          <a:prstGeom prst="rect">
            <a:avLst/>
          </a:prstGeom>
          <a:noFill/>
          <a:ln/>
        </p:spPr>
        <p:txBody>
          <a:bodyPr wrap="square" lIns="0" tIns="0" rIns="0" bIns="0" rtlCol="0" anchor="t"/>
          <a:lstStyle/>
          <a:p>
            <a:pPr marL="128587" marR="0" lvl="1" indent="0" algn="l" defTabSz="342900" rtl="0" eaLnBrk="1" fontAlgn="auto" latinLnBrk="0" hangingPunct="1">
              <a:lnSpc>
                <a:spcPct val="100000"/>
              </a:lnSpc>
              <a:spcBef>
                <a:spcPts val="0"/>
              </a:spcBef>
              <a:spcAft>
                <a:spcPts val="1500"/>
              </a:spcAft>
              <a:buClrTx/>
              <a:buSzPct val="100000"/>
              <a:buFont typeface="Arial"/>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2" name="CuadroTexto 11">
            <a:extLst>
              <a:ext uri="{FF2B5EF4-FFF2-40B4-BE49-F238E27FC236}">
                <a16:creationId xmlns:a16="http://schemas.microsoft.com/office/drawing/2014/main" id="{2AE68A9F-E661-AEF5-2629-2F9688377391}"/>
              </a:ext>
            </a:extLst>
          </p:cNvPr>
          <p:cNvSpPr txBox="1"/>
          <p:nvPr/>
        </p:nvSpPr>
        <p:spPr>
          <a:xfrm>
            <a:off x="684317" y="1997720"/>
            <a:ext cx="7527664" cy="1600438"/>
          </a:xfrm>
          <a:prstGeom prst="rect">
            <a:avLst/>
          </a:prstGeom>
          <a:solidFill>
            <a:schemeClr val="tx1"/>
          </a:solidFill>
          <a:ln>
            <a:solidFill>
              <a:schemeClr val="tx1"/>
            </a:solidFill>
          </a:ln>
          <a:effectLst>
            <a:glow rad="139700">
              <a:schemeClr val="accent5">
                <a:satMod val="175000"/>
                <a:alpha val="40000"/>
              </a:schemeClr>
            </a:glow>
          </a:effectLst>
        </p:spPr>
        <p:txBody>
          <a:bodyPr wrap="square" anchor="ctr">
            <a:spAutoFit/>
          </a:bodyPr>
          <a:lstStyle/>
          <a:p>
            <a:pPr algn="just"/>
            <a:r>
              <a:rPr lang="es-ES" sz="1400" b="0" i="0" u="none" strike="noStrike" dirty="0">
                <a:solidFill>
                  <a:schemeClr val="bg1"/>
                </a:solidFill>
                <a:effectLst/>
                <a:latin typeface="Times New Roman" panose="02020603050405020304" pitchFamily="18" charset="0"/>
              </a:rPr>
              <a:t>En la colección del usuario guardamos la información del usuario para luego poder mostrarla al usuario y garantizar la persistencia de datos de la cuenta de usuario, se van creando documentos después de que un usuario se registre con éxito usando el </a:t>
            </a:r>
            <a:r>
              <a:rPr lang="es-ES" sz="1400" b="0" i="0" u="none" strike="noStrike" dirty="0" err="1">
                <a:solidFill>
                  <a:schemeClr val="bg1"/>
                </a:solidFill>
                <a:effectLst/>
                <a:latin typeface="Times New Roman" panose="02020603050405020304" pitchFamily="18" charset="0"/>
              </a:rPr>
              <a:t>uid</a:t>
            </a:r>
            <a:r>
              <a:rPr lang="es-ES" sz="1400" b="0" i="0" u="none" strike="noStrike" dirty="0">
                <a:solidFill>
                  <a:schemeClr val="bg1"/>
                </a:solidFill>
                <a:effectLst/>
                <a:latin typeface="Times New Roman" panose="02020603050405020304" pitchFamily="18" charset="0"/>
              </a:rPr>
              <a:t>, guardaremos tres campos obligatorios, el email,  nombre y el </a:t>
            </a:r>
            <a:r>
              <a:rPr lang="es-ES" sz="1400" b="0" i="0" u="none" strike="noStrike" dirty="0" err="1">
                <a:solidFill>
                  <a:schemeClr val="bg1"/>
                </a:solidFill>
                <a:effectLst/>
                <a:latin typeface="Times New Roman" panose="02020603050405020304" pitchFamily="18" charset="0"/>
              </a:rPr>
              <a:t>uid</a:t>
            </a:r>
            <a:r>
              <a:rPr lang="es-ES" sz="1400" b="0" i="0" u="none" strike="noStrike" dirty="0">
                <a:solidFill>
                  <a:schemeClr val="bg1"/>
                </a:solidFill>
                <a:effectLst/>
                <a:latin typeface="Times New Roman" panose="02020603050405020304" pitchFamily="18" charset="0"/>
              </a:rPr>
              <a:t>, y varios campos opcionales donde el usuario decidirá si quiere añadir eso datos adicionales desde el perfil de usuario como la dirección, el año de nacimiento, el teléfono y la foto de perfil.</a:t>
            </a:r>
          </a:p>
          <a:p>
            <a:pPr algn="just"/>
            <a:endParaRPr lang="es-ES" sz="1400" b="0" i="0" u="none" strike="noStrike"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3360717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442911" y="543189"/>
            <a:ext cx="8103796" cy="4322109"/>
          </a:xfrm>
          <a:prstGeom prst="rect">
            <a:avLst/>
          </a:prstGeom>
        </p:spPr>
      </p:pic>
      <p:pic>
        <p:nvPicPr>
          <p:cNvPr id="4" name="Image 2" descr="preencoded.png"/>
          <p:cNvPicPr>
            <a:picLocks noChangeAspect="1"/>
          </p:cNvPicPr>
          <p:nvPr/>
        </p:nvPicPr>
        <p:blipFill>
          <a:blip r:embed="rId4"/>
          <a:stretch>
            <a:fillRect/>
          </a:stretch>
        </p:blipFill>
        <p:spPr>
          <a:xfrm>
            <a:off x="442911" y="543189"/>
            <a:ext cx="8103796" cy="352380"/>
          </a:xfrm>
          <a:prstGeom prst="rect">
            <a:avLst/>
          </a:prstGeom>
        </p:spPr>
      </p:pic>
      <p:pic>
        <p:nvPicPr>
          <p:cNvPr id="5" name="Image 3" descr="preencoded.png"/>
          <p:cNvPicPr>
            <a:picLocks noChangeAspect="1"/>
          </p:cNvPicPr>
          <p:nvPr/>
        </p:nvPicPr>
        <p:blipFill>
          <a:blip r:embed="rId5"/>
          <a:stretch>
            <a:fillRect/>
          </a:stretch>
        </p:blipFill>
        <p:spPr>
          <a:xfrm>
            <a:off x="7493714" y="607093"/>
            <a:ext cx="176701" cy="176683"/>
          </a:xfrm>
          <a:prstGeom prst="rect">
            <a:avLst/>
          </a:prstGeom>
        </p:spPr>
      </p:pic>
      <p:pic>
        <p:nvPicPr>
          <p:cNvPr id="6" name="Image 4" descr="preencoded.png"/>
          <p:cNvPicPr>
            <a:picLocks noChangeAspect="1"/>
          </p:cNvPicPr>
          <p:nvPr/>
        </p:nvPicPr>
        <p:blipFill>
          <a:blip r:embed="rId6"/>
          <a:stretch>
            <a:fillRect/>
          </a:stretch>
        </p:blipFill>
        <p:spPr>
          <a:xfrm>
            <a:off x="7788739" y="607093"/>
            <a:ext cx="176701" cy="176683"/>
          </a:xfrm>
          <a:prstGeom prst="rect">
            <a:avLst/>
          </a:prstGeom>
        </p:spPr>
      </p:pic>
      <p:pic>
        <p:nvPicPr>
          <p:cNvPr id="7" name="Image 5" descr="preencoded.png"/>
          <p:cNvPicPr>
            <a:picLocks noChangeAspect="1"/>
          </p:cNvPicPr>
          <p:nvPr/>
        </p:nvPicPr>
        <p:blipFill>
          <a:blip r:embed="rId7"/>
          <a:stretch>
            <a:fillRect/>
          </a:stretch>
        </p:blipFill>
        <p:spPr>
          <a:xfrm>
            <a:off x="8075374" y="607093"/>
            <a:ext cx="176529" cy="176683"/>
          </a:xfrm>
          <a:prstGeom prst="rect">
            <a:avLst/>
          </a:prstGeom>
        </p:spPr>
      </p:pic>
      <p:pic>
        <p:nvPicPr>
          <p:cNvPr id="8" name="Image 6" descr="preencoded.png"/>
          <p:cNvPicPr>
            <a:picLocks noChangeAspect="1"/>
          </p:cNvPicPr>
          <p:nvPr/>
        </p:nvPicPr>
        <p:blipFill>
          <a:blip r:embed="rId8"/>
          <a:stretch>
            <a:fillRect/>
          </a:stretch>
        </p:blipFill>
        <p:spPr>
          <a:xfrm>
            <a:off x="597293" y="623379"/>
            <a:ext cx="174048" cy="187090"/>
          </a:xfrm>
          <a:prstGeom prst="rect">
            <a:avLst/>
          </a:prstGeom>
        </p:spPr>
      </p:pic>
      <p:pic>
        <p:nvPicPr>
          <p:cNvPr id="9" name="Image 7" descr="preencoded.png"/>
          <p:cNvPicPr>
            <a:picLocks noChangeAspect="1"/>
          </p:cNvPicPr>
          <p:nvPr/>
        </p:nvPicPr>
        <p:blipFill>
          <a:blip r:embed="rId9"/>
          <a:stretch>
            <a:fillRect/>
          </a:stretch>
        </p:blipFill>
        <p:spPr>
          <a:xfrm>
            <a:off x="821921" y="607093"/>
            <a:ext cx="124510" cy="233007"/>
          </a:xfrm>
          <a:prstGeom prst="rect">
            <a:avLst/>
          </a:prstGeom>
        </p:spPr>
      </p:pic>
      <p:pic>
        <p:nvPicPr>
          <p:cNvPr id="10" name="Image 8" descr="preencoded.png"/>
          <p:cNvPicPr>
            <a:picLocks noChangeAspect="1"/>
          </p:cNvPicPr>
          <p:nvPr/>
        </p:nvPicPr>
        <p:blipFill>
          <a:blip r:embed="rId10"/>
          <a:stretch>
            <a:fillRect/>
          </a:stretch>
        </p:blipFill>
        <p:spPr>
          <a:xfrm>
            <a:off x="1002373" y="622626"/>
            <a:ext cx="169803" cy="210964"/>
          </a:xfrm>
          <a:prstGeom prst="rect">
            <a:avLst/>
          </a:prstGeom>
        </p:spPr>
      </p:pic>
      <p:sp>
        <p:nvSpPr>
          <p:cNvPr id="11"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3" name="Shape 1"/>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4" name="Shape 2"/>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7" name="Text 5"/>
          <p:cNvSpPr/>
          <p:nvPr/>
        </p:nvSpPr>
        <p:spPr>
          <a:xfrm>
            <a:off x="3690919" y="2733654"/>
            <a:ext cx="2760648" cy="1555548"/>
          </a:xfrm>
          <a:prstGeom prst="rect">
            <a:avLst/>
          </a:prstGeom>
          <a:noFill/>
          <a:ln/>
        </p:spPr>
        <p:txBody>
          <a:bodyPr wrap="square" lIns="0" tIns="0" rIns="0" bIns="0" rtlCol="0" anchor="t"/>
          <a:lstStyle/>
          <a:p>
            <a:pPr marL="128587" marR="0" lvl="1" indent="0" algn="l" defTabSz="342900" rtl="0" eaLnBrk="1" fontAlgn="auto" latinLnBrk="0" hangingPunct="1">
              <a:lnSpc>
                <a:spcPct val="100000"/>
              </a:lnSpc>
              <a:spcBef>
                <a:spcPts val="0"/>
              </a:spcBef>
              <a:spcAft>
                <a:spcPts val="1500"/>
              </a:spcAft>
              <a:buClrTx/>
              <a:buSzPct val="100000"/>
              <a:buFont typeface="Arial"/>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pic>
        <p:nvPicPr>
          <p:cNvPr id="8194" name="Picture 2">
            <a:extLst>
              <a:ext uri="{FF2B5EF4-FFF2-40B4-BE49-F238E27FC236}">
                <a16:creationId xmlns:a16="http://schemas.microsoft.com/office/drawing/2014/main" id="{5098093B-2EA9-7D3E-2FF8-04C65AACDC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293" y="890659"/>
            <a:ext cx="7809658" cy="385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182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147997" y="335"/>
            <a:ext cx="5995956" cy="5142830"/>
          </a:xfrm>
          <a:prstGeom prst="rect">
            <a:avLst/>
          </a:prstGeom>
        </p:spPr>
      </p:pic>
      <p:pic>
        <p:nvPicPr>
          <p:cNvPr id="3" name="Image 1" descr="preencoded.png"/>
          <p:cNvPicPr>
            <a:picLocks noChangeAspect="1"/>
          </p:cNvPicPr>
          <p:nvPr/>
        </p:nvPicPr>
        <p:blipFill>
          <a:blip r:embed="rId4"/>
          <a:stretch>
            <a:fillRect/>
          </a:stretch>
        </p:blipFill>
        <p:spPr>
          <a:xfrm>
            <a:off x="661985" y="1371657"/>
            <a:ext cx="4972024" cy="3414268"/>
          </a:xfrm>
          <a:prstGeom prst="rect">
            <a:avLst/>
          </a:prstGeom>
        </p:spPr>
      </p:pic>
      <p:pic>
        <p:nvPicPr>
          <p:cNvPr id="4" name="Image 2" descr="preencoded.png"/>
          <p:cNvPicPr>
            <a:picLocks noChangeAspect="1"/>
          </p:cNvPicPr>
          <p:nvPr/>
        </p:nvPicPr>
        <p:blipFill>
          <a:blip r:embed="rId5"/>
          <a:stretch>
            <a:fillRect/>
          </a:stretch>
        </p:blipFill>
        <p:spPr>
          <a:xfrm>
            <a:off x="986666" y="1609914"/>
            <a:ext cx="130885" cy="134077"/>
          </a:xfrm>
          <a:prstGeom prst="rect">
            <a:avLst/>
          </a:prstGeom>
        </p:spPr>
      </p:pic>
      <p:pic>
        <p:nvPicPr>
          <p:cNvPr id="5" name="Image 3" descr="preencoded.png"/>
          <p:cNvPicPr>
            <a:picLocks noChangeAspect="1"/>
          </p:cNvPicPr>
          <p:nvPr/>
        </p:nvPicPr>
        <p:blipFill>
          <a:blip r:embed="rId6"/>
          <a:stretch>
            <a:fillRect/>
          </a:stretch>
        </p:blipFill>
        <p:spPr>
          <a:xfrm>
            <a:off x="1205458" y="1609914"/>
            <a:ext cx="130883" cy="134077"/>
          </a:xfrm>
          <a:prstGeom prst="rect">
            <a:avLst/>
          </a:prstGeom>
        </p:spPr>
      </p:pic>
      <p:pic>
        <p:nvPicPr>
          <p:cNvPr id="6" name="Image 4" descr="preencoded.png"/>
          <p:cNvPicPr>
            <a:picLocks noChangeAspect="1"/>
          </p:cNvPicPr>
          <p:nvPr/>
        </p:nvPicPr>
        <p:blipFill>
          <a:blip r:embed="rId7"/>
          <a:stretch>
            <a:fillRect/>
          </a:stretch>
        </p:blipFill>
        <p:spPr>
          <a:xfrm>
            <a:off x="1417838" y="1609914"/>
            <a:ext cx="130884" cy="134077"/>
          </a:xfrm>
          <a:prstGeom prst="rect">
            <a:avLst/>
          </a:prstGeom>
        </p:spPr>
      </p:pic>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Shape 1"/>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2" name="Text 4"/>
          <p:cNvSpPr/>
          <p:nvPr/>
        </p:nvSpPr>
        <p:spPr>
          <a:xfrm>
            <a:off x="833276" y="1982248"/>
            <a:ext cx="3357703" cy="2673454"/>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Aquí vamos a guardar todas las imágenes que utilizamos en la carga dinámica del proyecto, es decir, la imágenes del catálogo, de las categorías, las imágenes del slider y las fotos de perfil de los usuarios, este servicio genera un link de API para luego poder acceder a la imagen desde la página web.</a:t>
            </a:r>
          </a:p>
        </p:txBody>
      </p:sp>
      <p:pic>
        <p:nvPicPr>
          <p:cNvPr id="13" name="Image 6" descr="preencoded.png"/>
          <p:cNvPicPr>
            <a:picLocks noChangeAspect="1"/>
          </p:cNvPicPr>
          <p:nvPr/>
        </p:nvPicPr>
        <p:blipFill>
          <a:blip r:embed="rId8"/>
          <a:stretch>
            <a:fillRect/>
          </a:stretch>
        </p:blipFill>
        <p:spPr>
          <a:xfrm>
            <a:off x="3955244" y="1548383"/>
            <a:ext cx="5162523" cy="3061889"/>
          </a:xfrm>
          <a:prstGeom prst="rect">
            <a:avLst/>
          </a:prstGeom>
        </p:spPr>
      </p:pic>
      <p:pic>
        <p:nvPicPr>
          <p:cNvPr id="14" name="Image 7" descr="preencoded.png"/>
          <p:cNvPicPr>
            <a:picLocks noChangeAspect="1"/>
          </p:cNvPicPr>
          <p:nvPr/>
        </p:nvPicPr>
        <p:blipFill>
          <a:blip r:embed="rId9"/>
          <a:stretch>
            <a:fillRect/>
          </a:stretch>
        </p:blipFill>
        <p:spPr>
          <a:xfrm>
            <a:off x="4679141" y="1676953"/>
            <a:ext cx="3709968" cy="2433321"/>
          </a:xfrm>
          <a:prstGeom prst="rect">
            <a:avLst/>
          </a:prstGeom>
        </p:spPr>
      </p:pic>
      <p:sp>
        <p:nvSpPr>
          <p:cNvPr id="17" name="Text 5">
            <a:extLst>
              <a:ext uri="{FF2B5EF4-FFF2-40B4-BE49-F238E27FC236}">
                <a16:creationId xmlns:a16="http://schemas.microsoft.com/office/drawing/2014/main" id="{E74E7641-1A54-797B-7600-7389341FFF33}"/>
              </a:ext>
            </a:extLst>
          </p:cNvPr>
          <p:cNvSpPr/>
          <p:nvPr/>
        </p:nvSpPr>
        <p:spPr>
          <a:xfrm>
            <a:off x="986666" y="760333"/>
            <a:ext cx="4008417" cy="576103"/>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lang="en-US" sz="3000" kern="1200" dirty="0">
                <a:solidFill>
                  <a:srgbClr val="66985B">
                    <a:alpha val="100000"/>
                  </a:srgbClr>
                </a:solidFill>
                <a:latin typeface="Roboto Mono Medium" pitchFamily="34" charset="0"/>
                <a:ea typeface="Roboto Mono Medium" pitchFamily="34" charset="-122"/>
              </a:rPr>
              <a:t>Firebase Storage:</a:t>
            </a:r>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584945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442911" y="543189"/>
            <a:ext cx="8103796" cy="4322109"/>
          </a:xfrm>
          <a:prstGeom prst="rect">
            <a:avLst/>
          </a:prstGeom>
        </p:spPr>
      </p:pic>
      <p:pic>
        <p:nvPicPr>
          <p:cNvPr id="4" name="Image 2" descr="preencoded.png"/>
          <p:cNvPicPr>
            <a:picLocks noChangeAspect="1"/>
          </p:cNvPicPr>
          <p:nvPr/>
        </p:nvPicPr>
        <p:blipFill>
          <a:blip r:embed="rId4"/>
          <a:stretch>
            <a:fillRect/>
          </a:stretch>
        </p:blipFill>
        <p:spPr>
          <a:xfrm>
            <a:off x="442911" y="543189"/>
            <a:ext cx="8103796" cy="352380"/>
          </a:xfrm>
          <a:prstGeom prst="rect">
            <a:avLst/>
          </a:prstGeom>
        </p:spPr>
      </p:pic>
      <p:pic>
        <p:nvPicPr>
          <p:cNvPr id="5" name="Image 3" descr="preencoded.png"/>
          <p:cNvPicPr>
            <a:picLocks noChangeAspect="1"/>
          </p:cNvPicPr>
          <p:nvPr/>
        </p:nvPicPr>
        <p:blipFill>
          <a:blip r:embed="rId5"/>
          <a:stretch>
            <a:fillRect/>
          </a:stretch>
        </p:blipFill>
        <p:spPr>
          <a:xfrm>
            <a:off x="7493714" y="607093"/>
            <a:ext cx="176701" cy="176683"/>
          </a:xfrm>
          <a:prstGeom prst="rect">
            <a:avLst/>
          </a:prstGeom>
        </p:spPr>
      </p:pic>
      <p:pic>
        <p:nvPicPr>
          <p:cNvPr id="6" name="Image 4" descr="preencoded.png"/>
          <p:cNvPicPr>
            <a:picLocks noChangeAspect="1"/>
          </p:cNvPicPr>
          <p:nvPr/>
        </p:nvPicPr>
        <p:blipFill>
          <a:blip r:embed="rId6"/>
          <a:stretch>
            <a:fillRect/>
          </a:stretch>
        </p:blipFill>
        <p:spPr>
          <a:xfrm>
            <a:off x="7788739" y="607093"/>
            <a:ext cx="176701" cy="176683"/>
          </a:xfrm>
          <a:prstGeom prst="rect">
            <a:avLst/>
          </a:prstGeom>
        </p:spPr>
      </p:pic>
      <p:pic>
        <p:nvPicPr>
          <p:cNvPr id="7" name="Image 5" descr="preencoded.png"/>
          <p:cNvPicPr>
            <a:picLocks noChangeAspect="1"/>
          </p:cNvPicPr>
          <p:nvPr/>
        </p:nvPicPr>
        <p:blipFill>
          <a:blip r:embed="rId7"/>
          <a:stretch>
            <a:fillRect/>
          </a:stretch>
        </p:blipFill>
        <p:spPr>
          <a:xfrm>
            <a:off x="8075374" y="607093"/>
            <a:ext cx="176529" cy="176683"/>
          </a:xfrm>
          <a:prstGeom prst="rect">
            <a:avLst/>
          </a:prstGeom>
        </p:spPr>
      </p:pic>
      <p:pic>
        <p:nvPicPr>
          <p:cNvPr id="8" name="Image 6" descr="preencoded.png"/>
          <p:cNvPicPr>
            <a:picLocks noChangeAspect="1"/>
          </p:cNvPicPr>
          <p:nvPr/>
        </p:nvPicPr>
        <p:blipFill>
          <a:blip r:embed="rId8"/>
          <a:stretch>
            <a:fillRect/>
          </a:stretch>
        </p:blipFill>
        <p:spPr>
          <a:xfrm>
            <a:off x="597293" y="623379"/>
            <a:ext cx="174048" cy="187090"/>
          </a:xfrm>
          <a:prstGeom prst="rect">
            <a:avLst/>
          </a:prstGeom>
        </p:spPr>
      </p:pic>
      <p:pic>
        <p:nvPicPr>
          <p:cNvPr id="9" name="Image 7" descr="preencoded.png"/>
          <p:cNvPicPr>
            <a:picLocks noChangeAspect="1"/>
          </p:cNvPicPr>
          <p:nvPr/>
        </p:nvPicPr>
        <p:blipFill>
          <a:blip r:embed="rId9"/>
          <a:stretch>
            <a:fillRect/>
          </a:stretch>
        </p:blipFill>
        <p:spPr>
          <a:xfrm>
            <a:off x="821921" y="607093"/>
            <a:ext cx="124510" cy="233007"/>
          </a:xfrm>
          <a:prstGeom prst="rect">
            <a:avLst/>
          </a:prstGeom>
        </p:spPr>
      </p:pic>
      <p:pic>
        <p:nvPicPr>
          <p:cNvPr id="10" name="Image 8" descr="preencoded.png"/>
          <p:cNvPicPr>
            <a:picLocks noChangeAspect="1"/>
          </p:cNvPicPr>
          <p:nvPr/>
        </p:nvPicPr>
        <p:blipFill>
          <a:blip r:embed="rId10"/>
          <a:stretch>
            <a:fillRect/>
          </a:stretch>
        </p:blipFill>
        <p:spPr>
          <a:xfrm>
            <a:off x="1002373" y="622626"/>
            <a:ext cx="169803" cy="210964"/>
          </a:xfrm>
          <a:prstGeom prst="rect">
            <a:avLst/>
          </a:prstGeom>
        </p:spPr>
      </p:pic>
      <p:sp>
        <p:nvSpPr>
          <p:cNvPr id="11"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3" name="Shape 1"/>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4" name="Shape 2"/>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7" name="Text 5"/>
          <p:cNvSpPr/>
          <p:nvPr/>
        </p:nvSpPr>
        <p:spPr>
          <a:xfrm>
            <a:off x="3690919" y="2733654"/>
            <a:ext cx="2760648" cy="1555548"/>
          </a:xfrm>
          <a:prstGeom prst="rect">
            <a:avLst/>
          </a:prstGeom>
          <a:noFill/>
          <a:ln/>
        </p:spPr>
        <p:txBody>
          <a:bodyPr wrap="square" lIns="0" tIns="0" rIns="0" bIns="0" rtlCol="0" anchor="t"/>
          <a:lstStyle/>
          <a:p>
            <a:pPr marL="128587" marR="0" lvl="1" indent="0" algn="l" defTabSz="342900" rtl="0" eaLnBrk="1" fontAlgn="auto" latinLnBrk="0" hangingPunct="1">
              <a:lnSpc>
                <a:spcPct val="100000"/>
              </a:lnSpc>
              <a:spcBef>
                <a:spcPts val="0"/>
              </a:spcBef>
              <a:spcAft>
                <a:spcPts val="1500"/>
              </a:spcAft>
              <a:buClrTx/>
              <a:buSzPct val="100000"/>
              <a:buFont typeface="Arial"/>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pic>
        <p:nvPicPr>
          <p:cNvPr id="10242" name="Picture 2">
            <a:extLst>
              <a:ext uri="{FF2B5EF4-FFF2-40B4-BE49-F238E27FC236}">
                <a16:creationId xmlns:a16="http://schemas.microsoft.com/office/drawing/2014/main" id="{5B6CB6A3-BD60-350D-6DA1-2A012F1144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503" y="1648675"/>
            <a:ext cx="7952612" cy="2463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01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3" name="Título 2">
            <a:extLst>
              <a:ext uri="{FF2B5EF4-FFF2-40B4-BE49-F238E27FC236}">
                <a16:creationId xmlns:a16="http://schemas.microsoft.com/office/drawing/2014/main" id="{73C6A288-3B31-F989-8A47-806370BBB884}"/>
              </a:ext>
            </a:extLst>
          </p:cNvPr>
          <p:cNvSpPr>
            <a:spLocks noGrp="1"/>
          </p:cNvSpPr>
          <p:nvPr>
            <p:ph type="title"/>
          </p:nvPr>
        </p:nvSpPr>
        <p:spPr>
          <a:xfrm>
            <a:off x="2286000" y="2229900"/>
            <a:ext cx="4572000" cy="683700"/>
          </a:xfrm>
        </p:spPr>
        <p:txBody>
          <a:bodyPr/>
          <a:lstStyle/>
          <a:p>
            <a:r>
              <a:rPr lang="es-ES" dirty="0">
                <a:solidFill>
                  <a:srgbClr val="FFFF00"/>
                </a:solidFill>
              </a:rPr>
              <a:t>ESTRUCTURA DEL CÓDIGO</a:t>
            </a:r>
          </a:p>
        </p:txBody>
      </p:sp>
    </p:spTree>
    <p:extLst>
      <p:ext uri="{BB962C8B-B14F-4D97-AF65-F5344CB8AC3E}">
        <p14:creationId xmlns:p14="http://schemas.microsoft.com/office/powerpoint/2010/main" val="327720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442911" y="543189"/>
            <a:ext cx="8103796" cy="4322109"/>
          </a:xfrm>
          <a:prstGeom prst="rect">
            <a:avLst/>
          </a:prstGeom>
        </p:spPr>
      </p:pic>
      <p:pic>
        <p:nvPicPr>
          <p:cNvPr id="4" name="Image 2" descr="preencoded.png"/>
          <p:cNvPicPr>
            <a:picLocks noChangeAspect="1"/>
          </p:cNvPicPr>
          <p:nvPr/>
        </p:nvPicPr>
        <p:blipFill>
          <a:blip r:embed="rId4"/>
          <a:stretch>
            <a:fillRect/>
          </a:stretch>
        </p:blipFill>
        <p:spPr>
          <a:xfrm>
            <a:off x="442911" y="543189"/>
            <a:ext cx="8103796" cy="352380"/>
          </a:xfrm>
          <a:prstGeom prst="rect">
            <a:avLst/>
          </a:prstGeom>
        </p:spPr>
      </p:pic>
      <p:pic>
        <p:nvPicPr>
          <p:cNvPr id="5" name="Image 3" descr="preencoded.png"/>
          <p:cNvPicPr>
            <a:picLocks noChangeAspect="1"/>
          </p:cNvPicPr>
          <p:nvPr/>
        </p:nvPicPr>
        <p:blipFill>
          <a:blip r:embed="rId5"/>
          <a:stretch>
            <a:fillRect/>
          </a:stretch>
        </p:blipFill>
        <p:spPr>
          <a:xfrm>
            <a:off x="7493714" y="607093"/>
            <a:ext cx="176701" cy="176683"/>
          </a:xfrm>
          <a:prstGeom prst="rect">
            <a:avLst/>
          </a:prstGeom>
        </p:spPr>
      </p:pic>
      <p:pic>
        <p:nvPicPr>
          <p:cNvPr id="6" name="Image 4" descr="preencoded.png"/>
          <p:cNvPicPr>
            <a:picLocks noChangeAspect="1"/>
          </p:cNvPicPr>
          <p:nvPr/>
        </p:nvPicPr>
        <p:blipFill>
          <a:blip r:embed="rId6"/>
          <a:stretch>
            <a:fillRect/>
          </a:stretch>
        </p:blipFill>
        <p:spPr>
          <a:xfrm>
            <a:off x="7788739" y="607093"/>
            <a:ext cx="176701" cy="176683"/>
          </a:xfrm>
          <a:prstGeom prst="rect">
            <a:avLst/>
          </a:prstGeom>
        </p:spPr>
      </p:pic>
      <p:pic>
        <p:nvPicPr>
          <p:cNvPr id="7" name="Image 5" descr="preencoded.png"/>
          <p:cNvPicPr>
            <a:picLocks noChangeAspect="1"/>
          </p:cNvPicPr>
          <p:nvPr/>
        </p:nvPicPr>
        <p:blipFill>
          <a:blip r:embed="rId7"/>
          <a:stretch>
            <a:fillRect/>
          </a:stretch>
        </p:blipFill>
        <p:spPr>
          <a:xfrm>
            <a:off x="8075374" y="607093"/>
            <a:ext cx="176529" cy="176683"/>
          </a:xfrm>
          <a:prstGeom prst="rect">
            <a:avLst/>
          </a:prstGeom>
        </p:spPr>
      </p:pic>
      <p:pic>
        <p:nvPicPr>
          <p:cNvPr id="8" name="Image 6" descr="preencoded.png"/>
          <p:cNvPicPr>
            <a:picLocks noChangeAspect="1"/>
          </p:cNvPicPr>
          <p:nvPr/>
        </p:nvPicPr>
        <p:blipFill>
          <a:blip r:embed="rId8"/>
          <a:stretch>
            <a:fillRect/>
          </a:stretch>
        </p:blipFill>
        <p:spPr>
          <a:xfrm>
            <a:off x="597293" y="623379"/>
            <a:ext cx="174048" cy="187090"/>
          </a:xfrm>
          <a:prstGeom prst="rect">
            <a:avLst/>
          </a:prstGeom>
        </p:spPr>
      </p:pic>
      <p:pic>
        <p:nvPicPr>
          <p:cNvPr id="9" name="Image 7" descr="preencoded.png"/>
          <p:cNvPicPr>
            <a:picLocks noChangeAspect="1"/>
          </p:cNvPicPr>
          <p:nvPr/>
        </p:nvPicPr>
        <p:blipFill>
          <a:blip r:embed="rId9"/>
          <a:stretch>
            <a:fillRect/>
          </a:stretch>
        </p:blipFill>
        <p:spPr>
          <a:xfrm>
            <a:off x="821921" y="607093"/>
            <a:ext cx="124510" cy="233007"/>
          </a:xfrm>
          <a:prstGeom prst="rect">
            <a:avLst/>
          </a:prstGeom>
        </p:spPr>
      </p:pic>
      <p:pic>
        <p:nvPicPr>
          <p:cNvPr id="10" name="Image 8" descr="preencoded.png"/>
          <p:cNvPicPr>
            <a:picLocks noChangeAspect="1"/>
          </p:cNvPicPr>
          <p:nvPr/>
        </p:nvPicPr>
        <p:blipFill>
          <a:blip r:embed="rId10"/>
          <a:stretch>
            <a:fillRect/>
          </a:stretch>
        </p:blipFill>
        <p:spPr>
          <a:xfrm>
            <a:off x="1002373" y="622626"/>
            <a:ext cx="169803" cy="210964"/>
          </a:xfrm>
          <a:prstGeom prst="rect">
            <a:avLst/>
          </a:prstGeom>
        </p:spPr>
      </p:pic>
      <p:sp>
        <p:nvSpPr>
          <p:cNvPr id="11"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3" name="Shape 1"/>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4" name="Shape 2"/>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7" name="Text 5"/>
          <p:cNvSpPr/>
          <p:nvPr/>
        </p:nvSpPr>
        <p:spPr>
          <a:xfrm>
            <a:off x="3690919" y="2733654"/>
            <a:ext cx="2760648" cy="1555548"/>
          </a:xfrm>
          <a:prstGeom prst="rect">
            <a:avLst/>
          </a:prstGeom>
          <a:noFill/>
          <a:ln/>
        </p:spPr>
        <p:txBody>
          <a:bodyPr wrap="square" lIns="0" tIns="0" rIns="0" bIns="0" rtlCol="0" anchor="t"/>
          <a:lstStyle/>
          <a:p>
            <a:pPr marL="128587" marR="0" lvl="1" indent="0" algn="l" defTabSz="342900" rtl="0" eaLnBrk="1" fontAlgn="auto" latinLnBrk="0" hangingPunct="1">
              <a:lnSpc>
                <a:spcPct val="100000"/>
              </a:lnSpc>
              <a:spcBef>
                <a:spcPts val="0"/>
              </a:spcBef>
              <a:spcAft>
                <a:spcPts val="1500"/>
              </a:spcAft>
              <a:buClrTx/>
              <a:buSzPct val="100000"/>
              <a:buFont typeface="Arial"/>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pic>
        <p:nvPicPr>
          <p:cNvPr id="11266" name="Picture 2">
            <a:extLst>
              <a:ext uri="{FF2B5EF4-FFF2-40B4-BE49-F238E27FC236}">
                <a16:creationId xmlns:a16="http://schemas.microsoft.com/office/drawing/2014/main" id="{75D2E1CA-6496-BEFF-820F-B572970A01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2898" y="1362037"/>
            <a:ext cx="8003821" cy="287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550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442911" y="543189"/>
            <a:ext cx="8103796" cy="4322109"/>
          </a:xfrm>
          <a:prstGeom prst="rect">
            <a:avLst/>
          </a:prstGeom>
        </p:spPr>
      </p:pic>
      <p:pic>
        <p:nvPicPr>
          <p:cNvPr id="4" name="Image 2" descr="preencoded.png"/>
          <p:cNvPicPr>
            <a:picLocks noChangeAspect="1"/>
          </p:cNvPicPr>
          <p:nvPr/>
        </p:nvPicPr>
        <p:blipFill>
          <a:blip r:embed="rId4"/>
          <a:stretch>
            <a:fillRect/>
          </a:stretch>
        </p:blipFill>
        <p:spPr>
          <a:xfrm>
            <a:off x="442911" y="543189"/>
            <a:ext cx="8103796" cy="352380"/>
          </a:xfrm>
          <a:prstGeom prst="rect">
            <a:avLst/>
          </a:prstGeom>
        </p:spPr>
      </p:pic>
      <p:pic>
        <p:nvPicPr>
          <p:cNvPr id="5" name="Image 3" descr="preencoded.png"/>
          <p:cNvPicPr>
            <a:picLocks noChangeAspect="1"/>
          </p:cNvPicPr>
          <p:nvPr/>
        </p:nvPicPr>
        <p:blipFill>
          <a:blip r:embed="rId5"/>
          <a:stretch>
            <a:fillRect/>
          </a:stretch>
        </p:blipFill>
        <p:spPr>
          <a:xfrm>
            <a:off x="7493714" y="607093"/>
            <a:ext cx="176701" cy="176683"/>
          </a:xfrm>
          <a:prstGeom prst="rect">
            <a:avLst/>
          </a:prstGeom>
        </p:spPr>
      </p:pic>
      <p:pic>
        <p:nvPicPr>
          <p:cNvPr id="6" name="Image 4" descr="preencoded.png"/>
          <p:cNvPicPr>
            <a:picLocks noChangeAspect="1"/>
          </p:cNvPicPr>
          <p:nvPr/>
        </p:nvPicPr>
        <p:blipFill>
          <a:blip r:embed="rId6"/>
          <a:stretch>
            <a:fillRect/>
          </a:stretch>
        </p:blipFill>
        <p:spPr>
          <a:xfrm>
            <a:off x="7788739" y="607093"/>
            <a:ext cx="176701" cy="176683"/>
          </a:xfrm>
          <a:prstGeom prst="rect">
            <a:avLst/>
          </a:prstGeom>
        </p:spPr>
      </p:pic>
      <p:pic>
        <p:nvPicPr>
          <p:cNvPr id="7" name="Image 5" descr="preencoded.png"/>
          <p:cNvPicPr>
            <a:picLocks noChangeAspect="1"/>
          </p:cNvPicPr>
          <p:nvPr/>
        </p:nvPicPr>
        <p:blipFill>
          <a:blip r:embed="rId7"/>
          <a:stretch>
            <a:fillRect/>
          </a:stretch>
        </p:blipFill>
        <p:spPr>
          <a:xfrm>
            <a:off x="8075374" y="607093"/>
            <a:ext cx="176529" cy="176683"/>
          </a:xfrm>
          <a:prstGeom prst="rect">
            <a:avLst/>
          </a:prstGeom>
        </p:spPr>
      </p:pic>
      <p:pic>
        <p:nvPicPr>
          <p:cNvPr id="8" name="Image 6" descr="preencoded.png"/>
          <p:cNvPicPr>
            <a:picLocks noChangeAspect="1"/>
          </p:cNvPicPr>
          <p:nvPr/>
        </p:nvPicPr>
        <p:blipFill>
          <a:blip r:embed="rId8"/>
          <a:stretch>
            <a:fillRect/>
          </a:stretch>
        </p:blipFill>
        <p:spPr>
          <a:xfrm>
            <a:off x="597293" y="623379"/>
            <a:ext cx="174048" cy="187090"/>
          </a:xfrm>
          <a:prstGeom prst="rect">
            <a:avLst/>
          </a:prstGeom>
        </p:spPr>
      </p:pic>
      <p:pic>
        <p:nvPicPr>
          <p:cNvPr id="9" name="Image 7" descr="preencoded.png"/>
          <p:cNvPicPr>
            <a:picLocks noChangeAspect="1"/>
          </p:cNvPicPr>
          <p:nvPr/>
        </p:nvPicPr>
        <p:blipFill>
          <a:blip r:embed="rId9"/>
          <a:stretch>
            <a:fillRect/>
          </a:stretch>
        </p:blipFill>
        <p:spPr>
          <a:xfrm>
            <a:off x="821921" y="607093"/>
            <a:ext cx="124510" cy="233007"/>
          </a:xfrm>
          <a:prstGeom prst="rect">
            <a:avLst/>
          </a:prstGeom>
        </p:spPr>
      </p:pic>
      <p:pic>
        <p:nvPicPr>
          <p:cNvPr id="10" name="Image 8" descr="preencoded.png"/>
          <p:cNvPicPr>
            <a:picLocks noChangeAspect="1"/>
          </p:cNvPicPr>
          <p:nvPr/>
        </p:nvPicPr>
        <p:blipFill>
          <a:blip r:embed="rId10"/>
          <a:stretch>
            <a:fillRect/>
          </a:stretch>
        </p:blipFill>
        <p:spPr>
          <a:xfrm>
            <a:off x="1002373" y="622626"/>
            <a:ext cx="169803" cy="210964"/>
          </a:xfrm>
          <a:prstGeom prst="rect">
            <a:avLst/>
          </a:prstGeom>
        </p:spPr>
      </p:pic>
      <p:sp>
        <p:nvSpPr>
          <p:cNvPr id="11"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3" name="Shape 1"/>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4" name="Shape 2"/>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7" name="Text 5"/>
          <p:cNvSpPr/>
          <p:nvPr/>
        </p:nvSpPr>
        <p:spPr>
          <a:xfrm>
            <a:off x="3690919" y="2733654"/>
            <a:ext cx="2760648" cy="1555548"/>
          </a:xfrm>
          <a:prstGeom prst="rect">
            <a:avLst/>
          </a:prstGeom>
          <a:noFill/>
          <a:ln/>
        </p:spPr>
        <p:txBody>
          <a:bodyPr wrap="square" lIns="0" tIns="0" rIns="0" bIns="0" rtlCol="0" anchor="t"/>
          <a:lstStyle/>
          <a:p>
            <a:pPr marL="128587" marR="0" lvl="1" indent="0" algn="l" defTabSz="342900" rtl="0" eaLnBrk="1" fontAlgn="auto" latinLnBrk="0" hangingPunct="1">
              <a:lnSpc>
                <a:spcPct val="100000"/>
              </a:lnSpc>
              <a:spcBef>
                <a:spcPts val="0"/>
              </a:spcBef>
              <a:spcAft>
                <a:spcPts val="1500"/>
              </a:spcAft>
              <a:buClrTx/>
              <a:buSzPct val="100000"/>
              <a:buFont typeface="Arial"/>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pic>
        <p:nvPicPr>
          <p:cNvPr id="12290" name="Picture 2">
            <a:extLst>
              <a:ext uri="{FF2B5EF4-FFF2-40B4-BE49-F238E27FC236}">
                <a16:creationId xmlns:a16="http://schemas.microsoft.com/office/drawing/2014/main" id="{C1E953EB-1C2B-DBDA-81CF-BAB4F746EA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820" y="975007"/>
            <a:ext cx="7488083" cy="383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02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442911" y="543189"/>
            <a:ext cx="8103796" cy="4460132"/>
          </a:xfrm>
          <a:prstGeom prst="rect">
            <a:avLst/>
          </a:prstGeom>
        </p:spPr>
      </p:pic>
      <p:pic>
        <p:nvPicPr>
          <p:cNvPr id="4" name="Image 2" descr="preencoded.png"/>
          <p:cNvPicPr>
            <a:picLocks noChangeAspect="1"/>
          </p:cNvPicPr>
          <p:nvPr/>
        </p:nvPicPr>
        <p:blipFill>
          <a:blip r:embed="rId4"/>
          <a:stretch>
            <a:fillRect/>
          </a:stretch>
        </p:blipFill>
        <p:spPr>
          <a:xfrm>
            <a:off x="442911" y="543189"/>
            <a:ext cx="8103796" cy="352380"/>
          </a:xfrm>
          <a:prstGeom prst="rect">
            <a:avLst/>
          </a:prstGeom>
        </p:spPr>
      </p:pic>
      <p:pic>
        <p:nvPicPr>
          <p:cNvPr id="5" name="Image 3" descr="preencoded.png"/>
          <p:cNvPicPr>
            <a:picLocks noChangeAspect="1"/>
          </p:cNvPicPr>
          <p:nvPr/>
        </p:nvPicPr>
        <p:blipFill>
          <a:blip r:embed="rId5"/>
          <a:stretch>
            <a:fillRect/>
          </a:stretch>
        </p:blipFill>
        <p:spPr>
          <a:xfrm>
            <a:off x="7493714" y="607093"/>
            <a:ext cx="176701" cy="176683"/>
          </a:xfrm>
          <a:prstGeom prst="rect">
            <a:avLst/>
          </a:prstGeom>
        </p:spPr>
      </p:pic>
      <p:pic>
        <p:nvPicPr>
          <p:cNvPr id="6" name="Image 4" descr="preencoded.png"/>
          <p:cNvPicPr>
            <a:picLocks noChangeAspect="1"/>
          </p:cNvPicPr>
          <p:nvPr/>
        </p:nvPicPr>
        <p:blipFill>
          <a:blip r:embed="rId6"/>
          <a:stretch>
            <a:fillRect/>
          </a:stretch>
        </p:blipFill>
        <p:spPr>
          <a:xfrm>
            <a:off x="7788739" y="607093"/>
            <a:ext cx="176701" cy="176683"/>
          </a:xfrm>
          <a:prstGeom prst="rect">
            <a:avLst/>
          </a:prstGeom>
        </p:spPr>
      </p:pic>
      <p:pic>
        <p:nvPicPr>
          <p:cNvPr id="7" name="Image 5" descr="preencoded.png"/>
          <p:cNvPicPr>
            <a:picLocks noChangeAspect="1"/>
          </p:cNvPicPr>
          <p:nvPr/>
        </p:nvPicPr>
        <p:blipFill>
          <a:blip r:embed="rId7"/>
          <a:stretch>
            <a:fillRect/>
          </a:stretch>
        </p:blipFill>
        <p:spPr>
          <a:xfrm>
            <a:off x="8075374" y="607093"/>
            <a:ext cx="176529" cy="176683"/>
          </a:xfrm>
          <a:prstGeom prst="rect">
            <a:avLst/>
          </a:prstGeom>
        </p:spPr>
      </p:pic>
      <p:pic>
        <p:nvPicPr>
          <p:cNvPr id="8" name="Image 6" descr="preencoded.png"/>
          <p:cNvPicPr>
            <a:picLocks noChangeAspect="1"/>
          </p:cNvPicPr>
          <p:nvPr/>
        </p:nvPicPr>
        <p:blipFill>
          <a:blip r:embed="rId8"/>
          <a:stretch>
            <a:fillRect/>
          </a:stretch>
        </p:blipFill>
        <p:spPr>
          <a:xfrm>
            <a:off x="597293" y="623379"/>
            <a:ext cx="174048" cy="187090"/>
          </a:xfrm>
          <a:prstGeom prst="rect">
            <a:avLst/>
          </a:prstGeom>
        </p:spPr>
      </p:pic>
      <p:pic>
        <p:nvPicPr>
          <p:cNvPr id="9" name="Image 7" descr="preencoded.png"/>
          <p:cNvPicPr>
            <a:picLocks noChangeAspect="1"/>
          </p:cNvPicPr>
          <p:nvPr/>
        </p:nvPicPr>
        <p:blipFill>
          <a:blip r:embed="rId9"/>
          <a:stretch>
            <a:fillRect/>
          </a:stretch>
        </p:blipFill>
        <p:spPr>
          <a:xfrm>
            <a:off x="821921" y="607093"/>
            <a:ext cx="124510" cy="233007"/>
          </a:xfrm>
          <a:prstGeom prst="rect">
            <a:avLst/>
          </a:prstGeom>
        </p:spPr>
      </p:pic>
      <p:pic>
        <p:nvPicPr>
          <p:cNvPr id="10" name="Image 8" descr="preencoded.png"/>
          <p:cNvPicPr>
            <a:picLocks noChangeAspect="1"/>
          </p:cNvPicPr>
          <p:nvPr/>
        </p:nvPicPr>
        <p:blipFill>
          <a:blip r:embed="rId10"/>
          <a:stretch>
            <a:fillRect/>
          </a:stretch>
        </p:blipFill>
        <p:spPr>
          <a:xfrm>
            <a:off x="1002373" y="622626"/>
            <a:ext cx="169803" cy="210964"/>
          </a:xfrm>
          <a:prstGeom prst="rect">
            <a:avLst/>
          </a:prstGeom>
        </p:spPr>
      </p:pic>
      <p:sp>
        <p:nvSpPr>
          <p:cNvPr id="11"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3" name="Shape 1"/>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4" name="Shape 2"/>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7" name="Text 5"/>
          <p:cNvSpPr/>
          <p:nvPr/>
        </p:nvSpPr>
        <p:spPr>
          <a:xfrm>
            <a:off x="3690919" y="2733654"/>
            <a:ext cx="2760648" cy="1555548"/>
          </a:xfrm>
          <a:prstGeom prst="rect">
            <a:avLst/>
          </a:prstGeom>
          <a:noFill/>
          <a:ln/>
        </p:spPr>
        <p:txBody>
          <a:bodyPr wrap="square" lIns="0" tIns="0" rIns="0" bIns="0" rtlCol="0" anchor="t"/>
          <a:lstStyle/>
          <a:p>
            <a:pPr marL="128587" marR="0" lvl="1" indent="0" algn="l" defTabSz="342900" rtl="0" eaLnBrk="1" fontAlgn="auto" latinLnBrk="0" hangingPunct="1">
              <a:lnSpc>
                <a:spcPct val="100000"/>
              </a:lnSpc>
              <a:spcBef>
                <a:spcPts val="0"/>
              </a:spcBef>
              <a:spcAft>
                <a:spcPts val="1500"/>
              </a:spcAft>
              <a:buClrTx/>
              <a:buSzPct val="100000"/>
              <a:buFont typeface="Arial"/>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pic>
        <p:nvPicPr>
          <p:cNvPr id="13316" name="Picture 4">
            <a:extLst>
              <a:ext uri="{FF2B5EF4-FFF2-40B4-BE49-F238E27FC236}">
                <a16:creationId xmlns:a16="http://schemas.microsoft.com/office/drawing/2014/main" id="{ACAF26F3-C5CB-E501-C629-71F81E3D95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9238"/>
          <a:stretch/>
        </p:blipFill>
        <p:spPr bwMode="auto">
          <a:xfrm>
            <a:off x="480151" y="2571750"/>
            <a:ext cx="8029315" cy="2360579"/>
          </a:xfrm>
          <a:prstGeom prst="roundRect">
            <a:avLst>
              <a:gd name="adj" fmla="val 11551"/>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44F48BD5-C493-29A6-51EF-33A98A2B5F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080" y="972255"/>
            <a:ext cx="8029316" cy="196064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60D58A7E-3AED-7ACB-BBE8-058342B64269}"/>
              </a:ext>
            </a:extLst>
          </p:cNvPr>
          <p:cNvSpPr txBox="1"/>
          <p:nvPr/>
        </p:nvSpPr>
        <p:spPr>
          <a:xfrm>
            <a:off x="684317" y="2563570"/>
            <a:ext cx="7527664" cy="738664"/>
          </a:xfrm>
          <a:prstGeom prst="rect">
            <a:avLst/>
          </a:prstGeom>
          <a:solidFill>
            <a:schemeClr val="tx1"/>
          </a:solidFill>
          <a:ln>
            <a:solidFill>
              <a:schemeClr val="tx1"/>
            </a:solidFill>
          </a:ln>
          <a:effectLst>
            <a:glow rad="139700">
              <a:schemeClr val="accent5">
                <a:satMod val="175000"/>
                <a:alpha val="40000"/>
              </a:schemeClr>
            </a:glow>
          </a:effectLst>
        </p:spPr>
        <p:txBody>
          <a:bodyPr wrap="square" anchor="ctr">
            <a:spAutoFit/>
          </a:bodyPr>
          <a:lstStyle/>
          <a:p>
            <a:pPr algn="just"/>
            <a:r>
              <a:rPr lang="es-ES" sz="1400" b="0" i="0" u="none" strike="noStrike" dirty="0">
                <a:solidFill>
                  <a:schemeClr val="bg1"/>
                </a:solidFill>
                <a:effectLst/>
                <a:latin typeface="Times New Roman" panose="02020603050405020304" pitchFamily="18" charset="0"/>
              </a:rPr>
              <a:t>La base de datos de </a:t>
            </a:r>
            <a:r>
              <a:rPr lang="es-ES" sz="1400" b="0" i="0" u="none" strike="noStrike" dirty="0" err="1">
                <a:solidFill>
                  <a:schemeClr val="bg1"/>
                </a:solidFill>
                <a:effectLst/>
                <a:latin typeface="Times New Roman" panose="02020603050405020304" pitchFamily="18" charset="0"/>
              </a:rPr>
              <a:t>Firebase</a:t>
            </a:r>
            <a:r>
              <a:rPr lang="es-ES" sz="1400" b="0" i="0" u="none" strike="noStrike" dirty="0">
                <a:solidFill>
                  <a:schemeClr val="bg1"/>
                </a:solidFill>
                <a:effectLst/>
                <a:latin typeface="Times New Roman" panose="02020603050405020304" pitchFamily="18" charset="0"/>
              </a:rPr>
              <a:t> se accede a través de servicios inyectables de la aplicación angular consiguiendo así la capa de persistencia de datos. (Siguiendo la arquitectura MVC(angular))</a:t>
            </a:r>
          </a:p>
          <a:p>
            <a:pPr algn="just"/>
            <a:endParaRPr lang="es-ES" sz="1400" b="0" i="0" u="none" strike="noStrike"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1092808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3" name="Título 2">
            <a:extLst>
              <a:ext uri="{FF2B5EF4-FFF2-40B4-BE49-F238E27FC236}">
                <a16:creationId xmlns:a16="http://schemas.microsoft.com/office/drawing/2014/main" id="{73C6A288-3B31-F989-8A47-806370BBB884}"/>
              </a:ext>
            </a:extLst>
          </p:cNvPr>
          <p:cNvSpPr>
            <a:spLocks noGrp="1"/>
          </p:cNvSpPr>
          <p:nvPr>
            <p:ph type="title"/>
          </p:nvPr>
        </p:nvSpPr>
        <p:spPr>
          <a:xfrm>
            <a:off x="2286000" y="2229900"/>
            <a:ext cx="4572000" cy="683700"/>
          </a:xfrm>
        </p:spPr>
        <p:txBody>
          <a:bodyPr/>
          <a:lstStyle/>
          <a:p>
            <a:r>
              <a:rPr lang="es-ES" dirty="0">
                <a:solidFill>
                  <a:srgbClr val="FFFF00"/>
                </a:solidFill>
              </a:rPr>
              <a:t>TOUR POR LA PÁGINA</a:t>
            </a:r>
          </a:p>
        </p:txBody>
      </p:sp>
    </p:spTree>
    <p:extLst>
      <p:ext uri="{BB962C8B-B14F-4D97-AF65-F5344CB8AC3E}">
        <p14:creationId xmlns:p14="http://schemas.microsoft.com/office/powerpoint/2010/main" val="2059039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335"/>
            <a:ext cx="8343856" cy="5142830"/>
          </a:xfrm>
          <a:prstGeom prst="rect">
            <a:avLst/>
          </a:prstGeom>
        </p:spPr>
      </p:pic>
      <p:pic>
        <p:nvPicPr>
          <p:cNvPr id="3" name="Image 1" descr="preencoded.png"/>
          <p:cNvPicPr>
            <a:picLocks noChangeAspect="1"/>
          </p:cNvPicPr>
          <p:nvPr/>
        </p:nvPicPr>
        <p:blipFill>
          <a:blip r:embed="rId4"/>
          <a:stretch>
            <a:fillRect/>
          </a:stretch>
        </p:blipFill>
        <p:spPr>
          <a:xfrm>
            <a:off x="1" y="333666"/>
            <a:ext cx="7581860" cy="4480929"/>
          </a:xfrm>
          <a:prstGeom prst="rect">
            <a:avLst/>
          </a:prstGeom>
        </p:spPr>
      </p:pic>
      <p:pic>
        <p:nvPicPr>
          <p:cNvPr id="4" name="Image 2" descr="preencoded.png"/>
          <p:cNvPicPr>
            <a:picLocks noChangeAspect="1"/>
          </p:cNvPicPr>
          <p:nvPr/>
        </p:nvPicPr>
        <p:blipFill>
          <a:blip r:embed="rId5"/>
          <a:stretch>
            <a:fillRect/>
          </a:stretch>
        </p:blipFill>
        <p:spPr>
          <a:xfrm>
            <a:off x="1077362" y="600332"/>
            <a:ext cx="272189" cy="272153"/>
          </a:xfrm>
          <a:prstGeom prst="rect">
            <a:avLst/>
          </a:prstGeom>
        </p:spPr>
      </p:pic>
      <p:pic>
        <p:nvPicPr>
          <p:cNvPr id="5" name="Image 3" descr="preencoded.png"/>
          <p:cNvPicPr>
            <a:picLocks noChangeAspect="1"/>
          </p:cNvPicPr>
          <p:nvPr/>
        </p:nvPicPr>
        <p:blipFill>
          <a:blip r:embed="rId6"/>
          <a:stretch>
            <a:fillRect/>
          </a:stretch>
        </p:blipFill>
        <p:spPr>
          <a:xfrm>
            <a:off x="622285" y="600332"/>
            <a:ext cx="272189" cy="272153"/>
          </a:xfrm>
          <a:prstGeom prst="rect">
            <a:avLst/>
          </a:prstGeom>
        </p:spPr>
      </p:pic>
      <p:pic>
        <p:nvPicPr>
          <p:cNvPr id="6" name="Image 4" descr="preencoded.png"/>
          <p:cNvPicPr>
            <a:picLocks noChangeAspect="1"/>
          </p:cNvPicPr>
          <p:nvPr/>
        </p:nvPicPr>
        <p:blipFill>
          <a:blip r:embed="rId7"/>
          <a:stretch>
            <a:fillRect/>
          </a:stretch>
        </p:blipFill>
        <p:spPr>
          <a:xfrm>
            <a:off x="180974" y="600332"/>
            <a:ext cx="272190" cy="272153"/>
          </a:xfrm>
          <a:prstGeom prst="rect">
            <a:avLst/>
          </a:prstGeom>
        </p:spPr>
      </p:pic>
      <p:sp>
        <p:nvSpPr>
          <p:cNvPr id="7"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8" name="Image 5" descr="preencoded.png"/>
          <p:cNvPicPr>
            <a:picLocks noChangeAspect="1"/>
          </p:cNvPicPr>
          <p:nvPr/>
        </p:nvPicPr>
        <p:blipFill>
          <a:blip r:embed="rId8"/>
          <a:stretch>
            <a:fillRect/>
          </a:stretch>
        </p:blipFill>
        <p:spPr>
          <a:xfrm>
            <a:off x="8820104" y="4057456"/>
            <a:ext cx="266699" cy="971424"/>
          </a:xfrm>
          <a:prstGeom prst="rect">
            <a:avLst/>
          </a:prstGeom>
        </p:spPr>
      </p:pic>
      <p:pic>
        <p:nvPicPr>
          <p:cNvPr id="9" name="Image 6" descr="preencoded.png"/>
          <p:cNvPicPr>
            <a:picLocks noChangeAspect="1"/>
          </p:cNvPicPr>
          <p:nvPr/>
        </p:nvPicPr>
        <p:blipFill>
          <a:blip r:embed="rId9"/>
          <a:stretch>
            <a:fillRect/>
          </a:stretch>
        </p:blipFill>
        <p:spPr>
          <a:xfrm>
            <a:off x="5781645" y="19382"/>
            <a:ext cx="2867010" cy="1723801"/>
          </a:xfrm>
          <a:prstGeom prst="rect">
            <a:avLst/>
          </a:prstGeom>
        </p:spPr>
      </p:pic>
      <p:pic>
        <p:nvPicPr>
          <p:cNvPr id="10" name="Image 7" descr="preencoded.png"/>
          <p:cNvPicPr>
            <a:picLocks noChangeAspect="1"/>
          </p:cNvPicPr>
          <p:nvPr/>
        </p:nvPicPr>
        <p:blipFill>
          <a:blip r:embed="rId10"/>
          <a:stretch>
            <a:fillRect/>
          </a:stretch>
        </p:blipFill>
        <p:spPr>
          <a:xfrm>
            <a:off x="5781645" y="1843182"/>
            <a:ext cx="2867010" cy="3299983"/>
          </a:xfrm>
          <a:prstGeom prst="rect">
            <a:avLst/>
          </a:prstGeom>
        </p:spPr>
      </p:pic>
      <p:sp>
        <p:nvSpPr>
          <p:cNvPr id="11" name="Shape 1"/>
          <p:cNvSpPr/>
          <p:nvPr/>
        </p:nvSpPr>
        <p:spPr>
          <a:xfrm>
            <a:off x="228599" y="1100329"/>
            <a:ext cx="2476487" cy="143808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2" name="Shape 2"/>
          <p:cNvSpPr/>
          <p:nvPr/>
        </p:nvSpPr>
        <p:spPr>
          <a:xfrm>
            <a:off x="228599" y="1416994"/>
            <a:ext cx="366711" cy="80475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4" name="Shape 4"/>
          <p:cNvSpPr/>
          <p:nvPr/>
        </p:nvSpPr>
        <p:spPr>
          <a:xfrm>
            <a:off x="671509" y="1100329"/>
            <a:ext cx="2033577" cy="143808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6" name="Text 6"/>
          <p:cNvSpPr/>
          <p:nvPr/>
        </p:nvSpPr>
        <p:spPr>
          <a:xfrm>
            <a:off x="228599" y="1100329"/>
            <a:ext cx="5438745" cy="3442839"/>
          </a:xfrm>
          <a:prstGeom prst="rect">
            <a:avLst/>
          </a:prstGeom>
          <a:noFill/>
          <a:ln/>
        </p:spPr>
        <p:txBody>
          <a:bodyPr wrap="square" lIns="0" tIns="0" rIns="0" bIns="0" rtlCol="0" anchor="t"/>
          <a:lstStyle/>
          <a:p>
            <a:pPr rtl="0" fontAlgn="base">
              <a:spcBef>
                <a:spcPts val="0"/>
              </a:spcBef>
              <a:spcAft>
                <a:spcPts val="0"/>
              </a:spcAft>
              <a:buFont typeface="Arial" panose="020B0604020202020204" pitchFamily="34" charset="0"/>
              <a:buChar char="•"/>
            </a:pPr>
            <a:r>
              <a:rPr lang="es-ES" sz="1200" b="1" i="0" u="none" strike="noStrike" dirty="0">
                <a:solidFill>
                  <a:schemeClr val="bg1"/>
                </a:solidFill>
                <a:effectLst/>
                <a:latin typeface="Times New Roman" panose="02020603050405020304" pitchFamily="18" charset="0"/>
              </a:rPr>
              <a:t>Ahora, vamos a explorar los puntos más importantes de la página web desarrollada:</a:t>
            </a:r>
          </a:p>
          <a:p>
            <a:pPr rtl="0" fontAlgn="base">
              <a:spcBef>
                <a:spcPts val="0"/>
              </a:spcBef>
              <a:spcAft>
                <a:spcPts val="0"/>
              </a:spcAft>
              <a:buFont typeface="Arial" panose="020B0604020202020204" pitchFamily="34" charset="0"/>
              <a:buChar char="•"/>
            </a:pPr>
            <a:endParaRPr lang="es-ES" sz="1200" b="1" i="0" u="none" strike="noStrike" dirty="0">
              <a:solidFill>
                <a:srgbClr val="3400FE"/>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endParaRPr lang="es-ES" sz="1200" b="1" dirty="0">
              <a:solidFill>
                <a:srgbClr val="3400FE"/>
              </a:solidFill>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s-ES" sz="1200" b="1" i="0" u="none" strike="noStrike" dirty="0">
                <a:solidFill>
                  <a:srgbClr val="3400FE"/>
                </a:solidFill>
                <a:effectLst/>
                <a:latin typeface="Times New Roman" panose="02020603050405020304" pitchFamily="18" charset="0"/>
              </a:rPr>
              <a:t>Inicio</a:t>
            </a:r>
            <a:r>
              <a:rPr lang="es-ES" sz="1200" b="0" i="0" u="none" strike="noStrike" dirty="0">
                <a:solidFill>
                  <a:srgbClr val="3400FE"/>
                </a:solidFill>
                <a:effectLst/>
                <a:latin typeface="Times New Roman" panose="02020603050405020304" pitchFamily="18" charset="0"/>
              </a:rPr>
              <a:t>: </a:t>
            </a:r>
            <a:r>
              <a:rPr lang="es-ES" sz="1200" b="0" i="0" u="none" strike="noStrike" dirty="0">
                <a:solidFill>
                  <a:schemeClr val="bg1"/>
                </a:solidFill>
                <a:effectLst/>
                <a:latin typeface="Times New Roman" panose="02020603050405020304" pitchFamily="18" charset="0"/>
              </a:rPr>
              <a:t>La página de inicio puede presentar una introducción a la empresa, con información relevante y atractiva para captar la atención del usuario.</a:t>
            </a:r>
          </a:p>
          <a:p>
            <a:pPr rtl="0" fontAlgn="base">
              <a:spcBef>
                <a:spcPts val="0"/>
              </a:spcBef>
              <a:spcAft>
                <a:spcPts val="0"/>
              </a:spcAft>
              <a:buFont typeface="Arial" panose="020B0604020202020204" pitchFamily="34" charset="0"/>
              <a:buChar char="•"/>
            </a:pPr>
            <a:endParaRPr lang="es-ES" sz="1200" b="1" i="0" u="none" strike="noStrike" dirty="0">
              <a:solidFill>
                <a:schemeClr val="bg1"/>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s-ES" sz="1200" b="1" i="0" u="none" strike="noStrike" dirty="0">
                <a:solidFill>
                  <a:srgbClr val="3400FE"/>
                </a:solidFill>
                <a:effectLst/>
                <a:latin typeface="Times New Roman" panose="02020603050405020304" pitchFamily="18" charset="0"/>
              </a:rPr>
              <a:t>Catálogo</a:t>
            </a:r>
            <a:r>
              <a:rPr lang="es-ES" sz="1200" b="0" i="0" u="none" strike="noStrike" dirty="0">
                <a:solidFill>
                  <a:srgbClr val="3400FE"/>
                </a:solidFill>
                <a:effectLst/>
                <a:latin typeface="Times New Roman" panose="02020603050405020304" pitchFamily="18" charset="0"/>
              </a:rPr>
              <a:t>: </a:t>
            </a:r>
            <a:r>
              <a:rPr lang="es-ES" sz="1200" b="0" i="0" u="none" strike="noStrike" dirty="0">
                <a:solidFill>
                  <a:schemeClr val="bg1"/>
                </a:solidFill>
                <a:effectLst/>
                <a:latin typeface="Times New Roman" panose="02020603050405020304" pitchFamily="18" charset="0"/>
              </a:rPr>
              <a:t>Una sección dedicada a mostrar productos y servicios ofrecidos. Aquí, los datos almacenados en </a:t>
            </a:r>
            <a:r>
              <a:rPr lang="es-ES" sz="1200" b="0" i="0" u="none" strike="noStrike" dirty="0" err="1">
                <a:solidFill>
                  <a:schemeClr val="bg1"/>
                </a:solidFill>
                <a:effectLst/>
                <a:latin typeface="Times New Roman" panose="02020603050405020304" pitchFamily="18" charset="0"/>
              </a:rPr>
              <a:t>Firebase</a:t>
            </a:r>
            <a:r>
              <a:rPr lang="es-ES" sz="1200" b="0" i="0" u="none" strike="noStrike" dirty="0">
                <a:solidFill>
                  <a:schemeClr val="bg1"/>
                </a:solidFill>
                <a:effectLst/>
                <a:latin typeface="Times New Roman" panose="02020603050405020304" pitchFamily="18" charset="0"/>
              </a:rPr>
              <a:t> pueden ser recuperados y presentados en forma de lista o cuadrícula, junto con imágenes, descripciones y otros detalles relevantes.</a:t>
            </a:r>
          </a:p>
          <a:p>
            <a:pPr rtl="0" fontAlgn="base">
              <a:spcBef>
                <a:spcPts val="0"/>
              </a:spcBef>
              <a:spcAft>
                <a:spcPts val="0"/>
              </a:spcAft>
              <a:buFont typeface="Arial" panose="020B0604020202020204" pitchFamily="34" charset="0"/>
              <a:buChar char="•"/>
            </a:pPr>
            <a:endParaRPr lang="es-ES" sz="1200" b="1" i="0" u="none" strike="noStrike" dirty="0">
              <a:solidFill>
                <a:schemeClr val="bg1"/>
              </a:solidFill>
              <a:effectLst/>
              <a:latin typeface="Times New Roman" panose="02020603050405020304" pitchFamily="18" charset="0"/>
            </a:endParaRPr>
          </a:p>
          <a:p>
            <a:pPr rtl="0" fontAlgn="base">
              <a:spcBef>
                <a:spcPts val="0"/>
              </a:spcBef>
              <a:spcAft>
                <a:spcPts val="1200"/>
              </a:spcAft>
              <a:buFont typeface="Arial" panose="020B0604020202020204" pitchFamily="34" charset="0"/>
              <a:buChar char="•"/>
            </a:pPr>
            <a:r>
              <a:rPr lang="es-ES" sz="1200" b="1" i="0" u="none" strike="noStrike" dirty="0">
                <a:solidFill>
                  <a:srgbClr val="3400FE"/>
                </a:solidFill>
                <a:effectLst/>
                <a:latin typeface="Times New Roman" panose="02020603050405020304" pitchFamily="18" charset="0"/>
              </a:rPr>
              <a:t>Formularios</a:t>
            </a:r>
            <a:r>
              <a:rPr lang="es-ES" sz="1200" b="0" i="0" u="none" strike="noStrike" dirty="0">
                <a:solidFill>
                  <a:srgbClr val="3400FE"/>
                </a:solidFill>
                <a:effectLst/>
                <a:latin typeface="Times New Roman" panose="02020603050405020304" pitchFamily="18" charset="0"/>
              </a:rPr>
              <a:t>: </a:t>
            </a:r>
            <a:r>
              <a:rPr lang="es-ES" sz="1200" b="0" i="0" u="none" strike="noStrike" dirty="0">
                <a:solidFill>
                  <a:schemeClr val="bg1"/>
                </a:solidFill>
                <a:effectLst/>
                <a:latin typeface="Times New Roman" panose="02020603050405020304" pitchFamily="18" charset="0"/>
              </a:rPr>
              <a:t>La página incluye formularios interactivos para que los usuarios proporcionen información o realicen acciones específicas, como suscribirse a boletines informativos o realizar pedidos.</a:t>
            </a:r>
          </a:p>
          <a:p>
            <a:r>
              <a:rPr lang="es-ES" sz="1200" b="1" dirty="0">
                <a:solidFill>
                  <a:schemeClr val="bg1"/>
                </a:solidFill>
                <a:latin typeface="Times New Roman" panose="02020603050405020304" pitchFamily="18" charset="0"/>
              </a:rPr>
              <a:t> </a:t>
            </a:r>
            <a:r>
              <a:rPr lang="es-ES" sz="1200" b="1" i="0" u="none" strike="noStrike" dirty="0">
                <a:solidFill>
                  <a:srgbClr val="3400FE"/>
                </a:solidFill>
                <a:effectLst/>
                <a:latin typeface="Times New Roman" panose="02020603050405020304" pitchFamily="18" charset="0"/>
              </a:rPr>
              <a:t>Integración de </a:t>
            </a:r>
            <a:r>
              <a:rPr lang="es-ES" sz="1200" b="1" i="0" u="none" strike="noStrike" dirty="0" err="1">
                <a:solidFill>
                  <a:srgbClr val="3400FE"/>
                </a:solidFill>
                <a:effectLst/>
                <a:latin typeface="Times New Roman" panose="02020603050405020304" pitchFamily="18" charset="0"/>
              </a:rPr>
              <a:t>Firebase</a:t>
            </a:r>
            <a:r>
              <a:rPr lang="es-ES" sz="1200" b="0" i="0" u="none" strike="noStrike" dirty="0">
                <a:solidFill>
                  <a:srgbClr val="3400FE"/>
                </a:solidFill>
                <a:effectLst/>
                <a:latin typeface="Times New Roman" panose="02020603050405020304" pitchFamily="18" charset="0"/>
              </a:rPr>
              <a:t>: </a:t>
            </a:r>
            <a:r>
              <a:rPr lang="es-ES" sz="1200" b="0" i="0" u="none" strike="noStrike" dirty="0">
                <a:solidFill>
                  <a:schemeClr val="bg1"/>
                </a:solidFill>
                <a:effectLst/>
                <a:latin typeface="Times New Roman" panose="02020603050405020304" pitchFamily="18" charset="0"/>
              </a:rPr>
              <a:t>Se espera que la página web interactúe con </a:t>
            </a:r>
            <a:r>
              <a:rPr lang="es-ES" sz="1200" b="0" i="0" u="none" strike="noStrike" dirty="0" err="1">
                <a:solidFill>
                  <a:schemeClr val="bg1"/>
                </a:solidFill>
                <a:effectLst/>
                <a:latin typeface="Times New Roman" panose="02020603050405020304" pitchFamily="18" charset="0"/>
              </a:rPr>
              <a:t>Firebase</a:t>
            </a:r>
            <a:r>
              <a:rPr lang="es-ES" sz="1200" b="0" i="0" u="none" strike="noStrike" dirty="0">
                <a:solidFill>
                  <a:schemeClr val="bg1"/>
                </a:solidFill>
                <a:effectLst/>
                <a:latin typeface="Times New Roman" panose="02020603050405020304" pitchFamily="18" charset="0"/>
              </a:rPr>
              <a:t> para almacenar y recuperar datos en tiempo real. Esto puede incluir operaciones como agregar nuevos elementos al catálogo, actualizar información de productos o servicios, y mostrar datos actualizados en tiempo real a los usuarios.</a:t>
            </a:r>
            <a:endParaRPr lang="en-US" sz="1200" kern="1200" dirty="0">
              <a:solidFill>
                <a:schemeClr val="bg1"/>
              </a:solidFill>
              <a:latin typeface="Calibri" panose="020F0502020204030204"/>
              <a:ea typeface="+mn-ea"/>
              <a:cs typeface="+mn-cs"/>
            </a:endParaRPr>
          </a:p>
        </p:txBody>
      </p:sp>
      <p:sp>
        <p:nvSpPr>
          <p:cNvPr id="17" name="Shape 7"/>
          <p:cNvSpPr/>
          <p:nvPr/>
        </p:nvSpPr>
        <p:spPr>
          <a:xfrm>
            <a:off x="228599" y="2757463"/>
            <a:ext cx="2476487" cy="163808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8" name="Shape 8"/>
          <p:cNvSpPr/>
          <p:nvPr/>
        </p:nvSpPr>
        <p:spPr>
          <a:xfrm>
            <a:off x="228599" y="3174128"/>
            <a:ext cx="366711" cy="80475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0" name="Shape 10"/>
          <p:cNvSpPr/>
          <p:nvPr/>
        </p:nvSpPr>
        <p:spPr>
          <a:xfrm>
            <a:off x="671509" y="2757463"/>
            <a:ext cx="2033577" cy="163808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3" name="Shape 13"/>
          <p:cNvSpPr/>
          <p:nvPr/>
        </p:nvSpPr>
        <p:spPr>
          <a:xfrm>
            <a:off x="3043222" y="2757463"/>
            <a:ext cx="2476487" cy="163808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4" name="Shape 14"/>
          <p:cNvSpPr/>
          <p:nvPr/>
        </p:nvSpPr>
        <p:spPr>
          <a:xfrm>
            <a:off x="3043221" y="3174128"/>
            <a:ext cx="366711" cy="80475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6" name="Shape 16"/>
          <p:cNvSpPr/>
          <p:nvPr/>
        </p:nvSpPr>
        <p:spPr>
          <a:xfrm>
            <a:off x="3486132" y="2757463"/>
            <a:ext cx="2033577" cy="163808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29" name="Shape 19"/>
          <p:cNvSpPr/>
          <p:nvPr/>
        </p:nvSpPr>
        <p:spPr>
          <a:xfrm>
            <a:off x="3043222" y="1100329"/>
            <a:ext cx="2476487" cy="143808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30" name="Shape 20"/>
          <p:cNvSpPr/>
          <p:nvPr/>
        </p:nvSpPr>
        <p:spPr>
          <a:xfrm>
            <a:off x="3043221" y="1416994"/>
            <a:ext cx="366711" cy="80475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32" name="Shape 22"/>
          <p:cNvSpPr/>
          <p:nvPr/>
        </p:nvSpPr>
        <p:spPr>
          <a:xfrm>
            <a:off x="3486132" y="1100329"/>
            <a:ext cx="2033577" cy="143808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2889440" y="1371756"/>
            <a:ext cx="3279045" cy="3414268"/>
          </a:xfrm>
          <a:prstGeom prst="rect">
            <a:avLst/>
          </a:prstGeom>
        </p:spPr>
      </p:pic>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Shape 1"/>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2" name="Text 4"/>
          <p:cNvSpPr/>
          <p:nvPr/>
        </p:nvSpPr>
        <p:spPr>
          <a:xfrm>
            <a:off x="3086484" y="1590077"/>
            <a:ext cx="2877709" cy="2931647"/>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0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Supongamos que un usuario desea crear una nueva cuenta en la plataforma. Utilizando un formulario de registro proporcionado en el sitio web, el usuario puede ingresar detalles como su dirección de correo electrónico y contraseña. Al enviar el formulario de registro, las credenciales del usuario se transmitirán de manera segura al servicio de Autenticación de </a:t>
            </a:r>
            <a:r>
              <a:rPr kumimoji="0" lang="es-ES" sz="1000" b="0" i="0" u="none" strike="noStrike" kern="1200" cap="none" spc="0" normalizeH="0" baseline="0" noProof="0" dirty="0" err="1">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Firebase</a:t>
            </a:r>
            <a:r>
              <a:rPr kumimoji="0" lang="es-ES" sz="10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 para la creación de la </a:t>
            </a:r>
            <a:r>
              <a:rPr kumimoji="0" lang="es-ES" sz="1000" b="0" i="0" u="none" strike="noStrike" kern="1200" cap="none" spc="0" normalizeH="0" baseline="0" noProof="0" dirty="0" err="1">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cuenta.Si</a:t>
            </a:r>
            <a:r>
              <a:rPr kumimoji="0" lang="es-ES" sz="10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 el registro es exitoso, </a:t>
            </a:r>
            <a:r>
              <a:rPr kumimoji="0" lang="es-ES" sz="1000" b="0" i="0" u="none" strike="noStrike" kern="1200" cap="none" spc="0" normalizeH="0" baseline="0" noProof="0" dirty="0" err="1">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Firebase</a:t>
            </a:r>
            <a:r>
              <a:rPr kumimoji="0" lang="es-ES" sz="10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 </a:t>
            </a:r>
            <a:r>
              <a:rPr kumimoji="0" lang="es-ES" sz="1000" b="0" i="0" u="none" strike="noStrike" kern="1200" cap="none" spc="0" normalizeH="0" baseline="0" noProof="0" dirty="0" err="1">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Authentication</a:t>
            </a:r>
            <a:r>
              <a:rPr kumimoji="0" lang="es-ES" sz="10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 generará un ID de usuario único para el usuario recién registrado, y los detalles de su cuenta se almacenarán de forma segura en la base de datos de usuarios de </a:t>
            </a:r>
            <a:r>
              <a:rPr kumimoji="0" lang="es-ES" sz="1000" b="0" i="0" u="none" strike="noStrike" kern="1200" cap="none" spc="0" normalizeH="0" baseline="0" noProof="0" dirty="0" err="1">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Firebase</a:t>
            </a:r>
            <a:r>
              <a:rPr kumimoji="0" lang="es-ES" sz="10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 </a:t>
            </a:r>
          </a:p>
        </p:txBody>
      </p:sp>
      <p:sp>
        <p:nvSpPr>
          <p:cNvPr id="15" name="Text 5"/>
          <p:cNvSpPr/>
          <p:nvPr/>
        </p:nvSpPr>
        <p:spPr>
          <a:xfrm>
            <a:off x="459876" y="625713"/>
            <a:ext cx="8130926" cy="576103"/>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s-ES" sz="3000" b="0" i="0" u="none" strike="noStrike" kern="1200" cap="none" spc="0" normalizeH="0" baseline="0" noProof="0" dirty="0">
                <a:ln>
                  <a:noFill/>
                </a:ln>
                <a:solidFill>
                  <a:srgbClr val="FFC000"/>
                </a:solidFill>
                <a:effectLst/>
                <a:uLnTx/>
                <a:uFillTx/>
                <a:latin typeface="Roboto Mono Medium" pitchFamily="34" charset="0"/>
                <a:ea typeface="Roboto Mono Medium" pitchFamily="34" charset="-122"/>
                <a:cs typeface="Roboto Mono Medium" pitchFamily="34" charset="-120"/>
                <a:sym typeface="Arial"/>
              </a:rPr>
              <a:t>Ejemplo de introducción de datos </a:t>
            </a:r>
            <a:endParaRPr kumimoji="0" lang="en-US" sz="3000" b="0" i="0" u="none" strike="noStrike" kern="1200" cap="none" spc="0" normalizeH="0" baseline="0" noProof="0" dirty="0">
              <a:ln>
                <a:noFill/>
              </a:ln>
              <a:solidFill>
                <a:srgbClr val="FFC000"/>
              </a:solidFill>
              <a:effectLst/>
              <a:uLnTx/>
              <a:uFillTx/>
              <a:latin typeface="Calibri" panose="020F0502020204030204"/>
              <a:ea typeface="+mn-ea"/>
              <a:cs typeface="Arial"/>
              <a:sym typeface="Arial"/>
            </a:endParaRPr>
          </a:p>
        </p:txBody>
      </p:sp>
      <p:pic>
        <p:nvPicPr>
          <p:cNvPr id="11" name="Imagen 10">
            <a:extLst>
              <a:ext uri="{FF2B5EF4-FFF2-40B4-BE49-F238E27FC236}">
                <a16:creationId xmlns:a16="http://schemas.microsoft.com/office/drawing/2014/main" id="{0B3839D1-A9EF-9C30-22C7-656F177FC78D}"/>
              </a:ext>
            </a:extLst>
          </p:cNvPr>
          <p:cNvPicPr>
            <a:picLocks noChangeAspect="1"/>
          </p:cNvPicPr>
          <p:nvPr/>
        </p:nvPicPr>
        <p:blipFill rotWithShape="1">
          <a:blip r:embed="rId4"/>
          <a:srcRect l="37656" r="37657" b="10981"/>
          <a:stretch/>
        </p:blipFill>
        <p:spPr>
          <a:xfrm>
            <a:off x="459875" y="1514498"/>
            <a:ext cx="2257413" cy="3128784"/>
          </a:xfrm>
          <a:prstGeom prst="rect">
            <a:avLst/>
          </a:prstGeom>
        </p:spPr>
      </p:pic>
      <p:pic>
        <p:nvPicPr>
          <p:cNvPr id="17" name="Imagen 16">
            <a:extLst>
              <a:ext uri="{FF2B5EF4-FFF2-40B4-BE49-F238E27FC236}">
                <a16:creationId xmlns:a16="http://schemas.microsoft.com/office/drawing/2014/main" id="{C8A36323-209B-60D3-9F33-1ACB580611AA}"/>
              </a:ext>
            </a:extLst>
          </p:cNvPr>
          <p:cNvPicPr>
            <a:picLocks noChangeAspect="1"/>
          </p:cNvPicPr>
          <p:nvPr/>
        </p:nvPicPr>
        <p:blipFill rotWithShape="1">
          <a:blip r:embed="rId5"/>
          <a:srcRect l="37656" r="37736" b="18773"/>
          <a:stretch/>
        </p:blipFill>
        <p:spPr>
          <a:xfrm>
            <a:off x="6340638" y="1590077"/>
            <a:ext cx="2250164" cy="3128784"/>
          </a:xfrm>
          <a:prstGeom prst="rect">
            <a:avLst/>
          </a:prstGeom>
        </p:spPr>
      </p:pic>
    </p:spTree>
    <p:extLst>
      <p:ext uri="{BB962C8B-B14F-4D97-AF65-F5344CB8AC3E}">
        <p14:creationId xmlns:p14="http://schemas.microsoft.com/office/powerpoint/2010/main" val="3855216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5641492" y="864616"/>
            <a:ext cx="3279045" cy="3414268"/>
          </a:xfrm>
          <a:prstGeom prst="rect">
            <a:avLst/>
          </a:prstGeom>
        </p:spPr>
      </p:pic>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Shape 1"/>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6" name="Imagen 5">
            <a:extLst>
              <a:ext uri="{FF2B5EF4-FFF2-40B4-BE49-F238E27FC236}">
                <a16:creationId xmlns:a16="http://schemas.microsoft.com/office/drawing/2014/main" id="{6A214D43-A37F-26CE-42B7-CD971D1981E3}"/>
              </a:ext>
            </a:extLst>
          </p:cNvPr>
          <p:cNvPicPr>
            <a:picLocks noChangeAspect="1"/>
          </p:cNvPicPr>
          <p:nvPr/>
        </p:nvPicPr>
        <p:blipFill rotWithShape="1">
          <a:blip r:embed="rId4"/>
          <a:srcRect l="36420" t="27607" r="37037" b="6636"/>
          <a:stretch/>
        </p:blipFill>
        <p:spPr>
          <a:xfrm>
            <a:off x="6255416" y="1126359"/>
            <a:ext cx="2427111" cy="2844800"/>
          </a:xfrm>
          <a:prstGeom prst="rect">
            <a:avLst/>
          </a:prstGeom>
        </p:spPr>
      </p:pic>
      <p:pic>
        <p:nvPicPr>
          <p:cNvPr id="14" name="Image 1" descr="preencoded.png">
            <a:extLst>
              <a:ext uri="{FF2B5EF4-FFF2-40B4-BE49-F238E27FC236}">
                <a16:creationId xmlns:a16="http://schemas.microsoft.com/office/drawing/2014/main" id="{CA463A1F-E9E6-4472-C91B-3636B0629877}"/>
              </a:ext>
            </a:extLst>
          </p:cNvPr>
          <p:cNvPicPr>
            <a:picLocks noChangeAspect="1"/>
          </p:cNvPicPr>
          <p:nvPr/>
        </p:nvPicPr>
        <p:blipFill>
          <a:blip r:embed="rId3"/>
          <a:stretch>
            <a:fillRect/>
          </a:stretch>
        </p:blipFill>
        <p:spPr>
          <a:xfrm>
            <a:off x="236980" y="864616"/>
            <a:ext cx="3279045" cy="3414268"/>
          </a:xfrm>
          <a:prstGeom prst="rect">
            <a:avLst/>
          </a:prstGeom>
        </p:spPr>
      </p:pic>
      <p:pic>
        <p:nvPicPr>
          <p:cNvPr id="13" name="Imagen 12">
            <a:extLst>
              <a:ext uri="{FF2B5EF4-FFF2-40B4-BE49-F238E27FC236}">
                <a16:creationId xmlns:a16="http://schemas.microsoft.com/office/drawing/2014/main" id="{08CA90B8-B9E7-683F-49ED-03CB27287506}"/>
              </a:ext>
            </a:extLst>
          </p:cNvPr>
          <p:cNvPicPr>
            <a:picLocks noChangeAspect="1"/>
          </p:cNvPicPr>
          <p:nvPr/>
        </p:nvPicPr>
        <p:blipFill rotWithShape="1">
          <a:blip r:embed="rId5"/>
          <a:srcRect l="35741" t="26596" r="36466" b="5640"/>
          <a:stretch/>
        </p:blipFill>
        <p:spPr>
          <a:xfrm>
            <a:off x="461473" y="1082936"/>
            <a:ext cx="2541385" cy="2931647"/>
          </a:xfrm>
          <a:prstGeom prst="rect">
            <a:avLst/>
          </a:prstGeom>
        </p:spPr>
      </p:pic>
      <p:pic>
        <p:nvPicPr>
          <p:cNvPr id="19" name="Image 1" descr="preencoded.png">
            <a:extLst>
              <a:ext uri="{FF2B5EF4-FFF2-40B4-BE49-F238E27FC236}">
                <a16:creationId xmlns:a16="http://schemas.microsoft.com/office/drawing/2014/main" id="{863246A6-E873-7300-C790-81F6DE49AF94}"/>
              </a:ext>
            </a:extLst>
          </p:cNvPr>
          <p:cNvPicPr>
            <a:picLocks noChangeAspect="1"/>
          </p:cNvPicPr>
          <p:nvPr/>
        </p:nvPicPr>
        <p:blipFill>
          <a:blip r:embed="rId3"/>
          <a:stretch>
            <a:fillRect/>
          </a:stretch>
        </p:blipFill>
        <p:spPr>
          <a:xfrm>
            <a:off x="3154480" y="864616"/>
            <a:ext cx="2933206" cy="3414268"/>
          </a:xfrm>
          <a:prstGeom prst="rect">
            <a:avLst/>
          </a:prstGeom>
        </p:spPr>
      </p:pic>
      <p:sp>
        <p:nvSpPr>
          <p:cNvPr id="20" name="Text 4">
            <a:extLst>
              <a:ext uri="{FF2B5EF4-FFF2-40B4-BE49-F238E27FC236}">
                <a16:creationId xmlns:a16="http://schemas.microsoft.com/office/drawing/2014/main" id="{46AA2E76-2DBE-6F08-9905-2079DA44FD7F}"/>
              </a:ext>
            </a:extLst>
          </p:cNvPr>
          <p:cNvSpPr/>
          <p:nvPr/>
        </p:nvSpPr>
        <p:spPr>
          <a:xfrm>
            <a:off x="3261781" y="1105926"/>
            <a:ext cx="2877709" cy="2931647"/>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1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Supongamos que un usuario desea actualizar la información de su perfil en la plataforma. Para ello, la aplicación proporcionará una interfaz de usuario donde el usuario pueda ver y modificar los detalles de su perfil existente.</a:t>
            </a:r>
          </a:p>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1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Cuando el usuario accede a la sección de edición de perfil, se le presentarán campos de formulario prellenados con la información actual de su perfil, como nombre, dirección, número de teléfono, etc. El usuario puede modificar estos campos según sea necesario.</a:t>
            </a:r>
          </a:p>
        </p:txBody>
      </p:sp>
    </p:spTree>
    <p:extLst>
      <p:ext uri="{BB962C8B-B14F-4D97-AF65-F5344CB8AC3E}">
        <p14:creationId xmlns:p14="http://schemas.microsoft.com/office/powerpoint/2010/main" val="3953987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442911" y="543189"/>
            <a:ext cx="8103796" cy="4322109"/>
          </a:xfrm>
          <a:prstGeom prst="rect">
            <a:avLst/>
          </a:prstGeom>
        </p:spPr>
      </p:pic>
      <p:pic>
        <p:nvPicPr>
          <p:cNvPr id="4" name="Image 2" descr="preencoded.png"/>
          <p:cNvPicPr>
            <a:picLocks noChangeAspect="1"/>
          </p:cNvPicPr>
          <p:nvPr/>
        </p:nvPicPr>
        <p:blipFill>
          <a:blip r:embed="rId4"/>
          <a:stretch>
            <a:fillRect/>
          </a:stretch>
        </p:blipFill>
        <p:spPr>
          <a:xfrm>
            <a:off x="442911" y="543189"/>
            <a:ext cx="8103796" cy="352380"/>
          </a:xfrm>
          <a:prstGeom prst="rect">
            <a:avLst/>
          </a:prstGeom>
        </p:spPr>
      </p:pic>
      <p:pic>
        <p:nvPicPr>
          <p:cNvPr id="5" name="Image 3" descr="preencoded.png"/>
          <p:cNvPicPr>
            <a:picLocks noChangeAspect="1"/>
          </p:cNvPicPr>
          <p:nvPr/>
        </p:nvPicPr>
        <p:blipFill>
          <a:blip r:embed="rId5"/>
          <a:stretch>
            <a:fillRect/>
          </a:stretch>
        </p:blipFill>
        <p:spPr>
          <a:xfrm>
            <a:off x="7493714" y="607093"/>
            <a:ext cx="176701" cy="176683"/>
          </a:xfrm>
          <a:prstGeom prst="rect">
            <a:avLst/>
          </a:prstGeom>
        </p:spPr>
      </p:pic>
      <p:pic>
        <p:nvPicPr>
          <p:cNvPr id="6" name="Image 4" descr="preencoded.png"/>
          <p:cNvPicPr>
            <a:picLocks noChangeAspect="1"/>
          </p:cNvPicPr>
          <p:nvPr/>
        </p:nvPicPr>
        <p:blipFill>
          <a:blip r:embed="rId6"/>
          <a:stretch>
            <a:fillRect/>
          </a:stretch>
        </p:blipFill>
        <p:spPr>
          <a:xfrm>
            <a:off x="7788739" y="607093"/>
            <a:ext cx="176701" cy="176683"/>
          </a:xfrm>
          <a:prstGeom prst="rect">
            <a:avLst/>
          </a:prstGeom>
        </p:spPr>
      </p:pic>
      <p:pic>
        <p:nvPicPr>
          <p:cNvPr id="7" name="Image 5" descr="preencoded.png"/>
          <p:cNvPicPr>
            <a:picLocks noChangeAspect="1"/>
          </p:cNvPicPr>
          <p:nvPr/>
        </p:nvPicPr>
        <p:blipFill>
          <a:blip r:embed="rId7"/>
          <a:stretch>
            <a:fillRect/>
          </a:stretch>
        </p:blipFill>
        <p:spPr>
          <a:xfrm>
            <a:off x="8075374" y="607093"/>
            <a:ext cx="176529" cy="176683"/>
          </a:xfrm>
          <a:prstGeom prst="rect">
            <a:avLst/>
          </a:prstGeom>
        </p:spPr>
      </p:pic>
      <p:pic>
        <p:nvPicPr>
          <p:cNvPr id="8" name="Image 6" descr="preencoded.png"/>
          <p:cNvPicPr>
            <a:picLocks noChangeAspect="1"/>
          </p:cNvPicPr>
          <p:nvPr/>
        </p:nvPicPr>
        <p:blipFill>
          <a:blip r:embed="rId8"/>
          <a:stretch>
            <a:fillRect/>
          </a:stretch>
        </p:blipFill>
        <p:spPr>
          <a:xfrm>
            <a:off x="597293" y="623379"/>
            <a:ext cx="174048" cy="187090"/>
          </a:xfrm>
          <a:prstGeom prst="rect">
            <a:avLst/>
          </a:prstGeom>
        </p:spPr>
      </p:pic>
      <p:pic>
        <p:nvPicPr>
          <p:cNvPr id="9" name="Image 7" descr="preencoded.png"/>
          <p:cNvPicPr>
            <a:picLocks noChangeAspect="1"/>
          </p:cNvPicPr>
          <p:nvPr/>
        </p:nvPicPr>
        <p:blipFill>
          <a:blip r:embed="rId9"/>
          <a:stretch>
            <a:fillRect/>
          </a:stretch>
        </p:blipFill>
        <p:spPr>
          <a:xfrm>
            <a:off x="821921" y="607093"/>
            <a:ext cx="124510" cy="233007"/>
          </a:xfrm>
          <a:prstGeom prst="rect">
            <a:avLst/>
          </a:prstGeom>
        </p:spPr>
      </p:pic>
      <p:pic>
        <p:nvPicPr>
          <p:cNvPr id="10" name="Image 8" descr="preencoded.png"/>
          <p:cNvPicPr>
            <a:picLocks noChangeAspect="1"/>
          </p:cNvPicPr>
          <p:nvPr/>
        </p:nvPicPr>
        <p:blipFill>
          <a:blip r:embed="rId10"/>
          <a:stretch>
            <a:fillRect/>
          </a:stretch>
        </p:blipFill>
        <p:spPr>
          <a:xfrm>
            <a:off x="1002373" y="622626"/>
            <a:ext cx="169803" cy="210964"/>
          </a:xfrm>
          <a:prstGeom prst="rect">
            <a:avLst/>
          </a:prstGeom>
        </p:spPr>
      </p:pic>
      <p:sp>
        <p:nvSpPr>
          <p:cNvPr id="11"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3" name="Shape 1"/>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4" name="Shape 2"/>
          <p:cNvSpPr/>
          <p:nvPr/>
        </p:nvSpPr>
        <p:spPr>
          <a:xfrm>
            <a:off x="6838915" y="2109848"/>
            <a:ext cx="1838316" cy="13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7" name="Text 5"/>
          <p:cNvSpPr/>
          <p:nvPr/>
        </p:nvSpPr>
        <p:spPr>
          <a:xfrm>
            <a:off x="3690919" y="2733654"/>
            <a:ext cx="2760648" cy="1555548"/>
          </a:xfrm>
          <a:prstGeom prst="rect">
            <a:avLst/>
          </a:prstGeom>
          <a:noFill/>
          <a:ln/>
        </p:spPr>
        <p:txBody>
          <a:bodyPr wrap="square" lIns="0" tIns="0" rIns="0" bIns="0" rtlCol="0" anchor="t"/>
          <a:lstStyle/>
          <a:p>
            <a:pPr marL="128587" marR="0" lvl="1" indent="0" algn="l" defTabSz="342900" rtl="0" eaLnBrk="1" fontAlgn="auto" latinLnBrk="0" hangingPunct="1">
              <a:lnSpc>
                <a:spcPct val="100000"/>
              </a:lnSpc>
              <a:spcBef>
                <a:spcPts val="0"/>
              </a:spcBef>
              <a:spcAft>
                <a:spcPts val="1500"/>
              </a:spcAft>
              <a:buClrTx/>
              <a:buSzPct val="100000"/>
              <a:buFont typeface="Arial"/>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2" name="CuadroTexto 11">
            <a:extLst>
              <a:ext uri="{FF2B5EF4-FFF2-40B4-BE49-F238E27FC236}">
                <a16:creationId xmlns:a16="http://schemas.microsoft.com/office/drawing/2014/main" id="{2AE68A9F-E661-AEF5-2629-2F9688377391}"/>
              </a:ext>
            </a:extLst>
          </p:cNvPr>
          <p:cNvSpPr txBox="1"/>
          <p:nvPr/>
        </p:nvSpPr>
        <p:spPr>
          <a:xfrm>
            <a:off x="684317" y="2320885"/>
            <a:ext cx="7527664" cy="954107"/>
          </a:xfrm>
          <a:prstGeom prst="rect">
            <a:avLst/>
          </a:prstGeom>
          <a:solidFill>
            <a:schemeClr val="tx1"/>
          </a:solidFill>
          <a:ln>
            <a:solidFill>
              <a:schemeClr val="tx1"/>
            </a:solidFill>
          </a:ln>
          <a:effectLst>
            <a:glow rad="139700">
              <a:schemeClr val="accent5">
                <a:satMod val="175000"/>
                <a:alpha val="40000"/>
              </a:schemeClr>
            </a:glow>
          </a:effectLst>
        </p:spPr>
        <p:txBody>
          <a:bodyPr wrap="square" anchor="ctr">
            <a:spAutoFit/>
          </a:bodyPr>
          <a:lstStyle/>
          <a:p>
            <a:pPr algn="just"/>
            <a:r>
              <a:rPr lang="es-ES" sz="1400" b="0" i="0" u="none" strike="noStrike" dirty="0">
                <a:solidFill>
                  <a:schemeClr val="bg1"/>
                </a:solidFill>
                <a:effectLst/>
                <a:latin typeface="Times New Roman" panose="02020603050405020304" pitchFamily="18" charset="0"/>
              </a:rPr>
              <a:t>Un usuario podrá navegar por la página para ver todos los productos a la venta y además podrá registrarse para así acceder a todas las funcionalidades de la página como añadir productos a el carrito y poder comprarlos, además si el usuario lo desee podrá personalizar su perfil subiendo una nueva foto de perfil y datos adicionales de contacto</a:t>
            </a:r>
          </a:p>
        </p:txBody>
      </p:sp>
    </p:spTree>
    <p:extLst>
      <p:ext uri="{BB962C8B-B14F-4D97-AF65-F5344CB8AC3E}">
        <p14:creationId xmlns:p14="http://schemas.microsoft.com/office/powerpoint/2010/main" val="3546316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Shape 1"/>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5" name="Imagen 4">
            <a:extLst>
              <a:ext uri="{FF2B5EF4-FFF2-40B4-BE49-F238E27FC236}">
                <a16:creationId xmlns:a16="http://schemas.microsoft.com/office/drawing/2014/main" id="{D2161ED7-A5D6-C7FB-C198-9F28CED965C7}"/>
              </a:ext>
            </a:extLst>
          </p:cNvPr>
          <p:cNvPicPr>
            <a:picLocks noChangeAspect="1"/>
          </p:cNvPicPr>
          <p:nvPr/>
        </p:nvPicPr>
        <p:blipFill>
          <a:blip r:embed="rId3"/>
          <a:stretch>
            <a:fillRect/>
          </a:stretch>
        </p:blipFill>
        <p:spPr>
          <a:xfrm>
            <a:off x="0" y="414337"/>
            <a:ext cx="9144000" cy="4314825"/>
          </a:xfrm>
          <a:prstGeom prst="rect">
            <a:avLst/>
          </a:prstGeom>
        </p:spPr>
      </p:pic>
    </p:spTree>
    <p:extLst>
      <p:ext uri="{BB962C8B-B14F-4D97-AF65-F5344CB8AC3E}">
        <p14:creationId xmlns:p14="http://schemas.microsoft.com/office/powerpoint/2010/main" val="1747580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Shape 1"/>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11" name="Imagen 10">
            <a:extLst>
              <a:ext uri="{FF2B5EF4-FFF2-40B4-BE49-F238E27FC236}">
                <a16:creationId xmlns:a16="http://schemas.microsoft.com/office/drawing/2014/main" id="{D22E96C3-965F-67D0-D8DC-107A385E7E55}"/>
              </a:ext>
            </a:extLst>
          </p:cNvPr>
          <p:cNvPicPr>
            <a:picLocks noChangeAspect="1"/>
          </p:cNvPicPr>
          <p:nvPr/>
        </p:nvPicPr>
        <p:blipFill>
          <a:blip r:embed="rId3"/>
          <a:stretch>
            <a:fillRect/>
          </a:stretch>
        </p:blipFill>
        <p:spPr>
          <a:xfrm>
            <a:off x="-47" y="457200"/>
            <a:ext cx="9144000" cy="4229100"/>
          </a:xfrm>
          <a:prstGeom prst="rect">
            <a:avLst/>
          </a:prstGeom>
        </p:spPr>
      </p:pic>
    </p:spTree>
    <p:extLst>
      <p:ext uri="{BB962C8B-B14F-4D97-AF65-F5344CB8AC3E}">
        <p14:creationId xmlns:p14="http://schemas.microsoft.com/office/powerpoint/2010/main" val="758548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sp>
        <p:nvSpPr>
          <p:cNvPr id="3"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5" name="Image 2" descr="preencoded.png"/>
          <p:cNvPicPr>
            <a:picLocks noChangeAspect="1"/>
          </p:cNvPicPr>
          <p:nvPr/>
        </p:nvPicPr>
        <p:blipFill>
          <a:blip r:embed="rId4"/>
          <a:stretch>
            <a:fillRect/>
          </a:stretch>
        </p:blipFill>
        <p:spPr>
          <a:xfrm>
            <a:off x="4400528" y="1043187"/>
            <a:ext cx="3681393" cy="3490458"/>
          </a:xfrm>
          <a:prstGeom prst="rect">
            <a:avLst/>
          </a:prstGeom>
        </p:spPr>
      </p:pic>
      <p:sp>
        <p:nvSpPr>
          <p:cNvPr id="6" name="Shape 1"/>
          <p:cNvSpPr/>
          <p:nvPr/>
        </p:nvSpPr>
        <p:spPr>
          <a:xfrm>
            <a:off x="938208" y="933663"/>
            <a:ext cx="2952735" cy="1671420"/>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7" name="Image 3" descr="preencoded.png"/>
          <p:cNvPicPr>
            <a:picLocks noChangeAspect="1"/>
          </p:cNvPicPr>
          <p:nvPr/>
        </p:nvPicPr>
        <p:blipFill>
          <a:blip r:embed="rId5"/>
          <a:stretch>
            <a:fillRect/>
          </a:stretch>
        </p:blipFill>
        <p:spPr>
          <a:xfrm>
            <a:off x="938208" y="933663"/>
            <a:ext cx="385372" cy="380950"/>
          </a:xfrm>
          <a:prstGeom prst="rect">
            <a:avLst/>
          </a:prstGeom>
        </p:spPr>
      </p:pic>
      <p:sp>
        <p:nvSpPr>
          <p:cNvPr id="8" name="Shape 2"/>
          <p:cNvSpPr/>
          <p:nvPr/>
        </p:nvSpPr>
        <p:spPr>
          <a:xfrm>
            <a:off x="938208" y="1428899"/>
            <a:ext cx="2952735" cy="117618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9" name="Text 3"/>
          <p:cNvSpPr/>
          <p:nvPr/>
        </p:nvSpPr>
        <p:spPr>
          <a:xfrm>
            <a:off x="938208" y="1428899"/>
            <a:ext cx="3028934" cy="376189"/>
          </a:xfrm>
          <a:prstGeom prst="rect">
            <a:avLst/>
          </a:prstGeom>
          <a:noFill/>
          <a:ln/>
        </p:spPr>
        <p:txBody>
          <a:bodyPr wrap="square" lIns="0" tIns="0" rIns="0" bIns="0" rtlCol="0" anchor="t"/>
          <a:lstStyle/>
          <a:p>
            <a:pPr defTabSz="342900">
              <a:buClrTx/>
            </a:pPr>
            <a:r>
              <a:rPr lang="es-ES" sz="1800" b="1" kern="1200" dirty="0">
                <a:solidFill>
                  <a:srgbClr val="FFFF00"/>
                </a:solidFill>
                <a:latin typeface="Roboto Mono Medium" pitchFamily="34" charset="0"/>
                <a:ea typeface="Roboto Mono Medium" pitchFamily="34" charset="-122"/>
                <a:cs typeface="Roboto Mono Medium" pitchFamily="34" charset="-120"/>
              </a:rPr>
              <a:t>Estructura del Código del Proyecto Web</a:t>
            </a:r>
            <a:endParaRPr lang="en-US" sz="1800" b="1" kern="1200" dirty="0">
              <a:solidFill>
                <a:srgbClr val="FFFF00"/>
              </a:solidFill>
              <a:latin typeface="Calibri" panose="020F0502020204030204"/>
              <a:ea typeface="+mn-ea"/>
              <a:cs typeface="+mn-cs"/>
            </a:endParaRPr>
          </a:p>
        </p:txBody>
      </p:sp>
      <p:sp>
        <p:nvSpPr>
          <p:cNvPr id="10" name="Text 4"/>
          <p:cNvSpPr/>
          <p:nvPr/>
        </p:nvSpPr>
        <p:spPr>
          <a:xfrm>
            <a:off x="963608" y="2047149"/>
            <a:ext cx="3003534" cy="2486496"/>
          </a:xfrm>
          <a:prstGeom prst="rect">
            <a:avLst/>
          </a:prstGeom>
          <a:noFill/>
          <a:ln/>
        </p:spPr>
        <p:txBody>
          <a:bodyPr wrap="square" lIns="0" tIns="0" rIns="0" bIns="0" rtlCol="0" anchor="t"/>
          <a:lstStyle/>
          <a:p>
            <a:pPr defTabSz="342900">
              <a:spcAft>
                <a:spcPts val="1500"/>
              </a:spcAft>
              <a:buClrTx/>
            </a:pP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El código del proyecto está estructurado siguiendo una</a:t>
            </a:r>
            <a:r>
              <a:rPr lang="es-ES" sz="1200" b="1" kern="1200" dirty="0">
                <a:solidFill>
                  <a:srgbClr val="FFFF00"/>
                </a:solidFill>
                <a:latin typeface="Roboto Mono Regular" pitchFamily="34" charset="0"/>
                <a:ea typeface="Roboto Mono Regular" pitchFamily="34" charset="-122"/>
                <a:cs typeface="Roboto Mono Regular" pitchFamily="34" charset="-120"/>
              </a:rPr>
              <a:t> </a:t>
            </a:r>
            <a:r>
              <a:rPr lang="es-ES" sz="1200" kern="1200" dirty="0">
                <a:solidFill>
                  <a:srgbClr val="FFFF00"/>
                </a:solidFill>
                <a:latin typeface="Roboto Mono Regular" pitchFamily="34" charset="0"/>
                <a:ea typeface="Roboto Mono Regular" pitchFamily="34" charset="-122"/>
                <a:cs typeface="Roboto Mono Regular" pitchFamily="34" charset="-120"/>
              </a:rPr>
              <a:t>arquitectura</a:t>
            </a:r>
            <a:r>
              <a:rPr lang="es-ES" sz="1200" b="1" kern="1200" dirty="0">
                <a:solidFill>
                  <a:srgbClr val="C4F502"/>
                </a:solidFill>
                <a:latin typeface="Roboto Mono Regular" pitchFamily="34" charset="0"/>
                <a:ea typeface="Roboto Mono Regular" pitchFamily="34" charset="-122"/>
                <a:cs typeface="Roboto Mono Regular" pitchFamily="34" charset="-120"/>
              </a:rPr>
              <a:t> </a:t>
            </a:r>
            <a:r>
              <a:rPr lang="es-ES" sz="1200" kern="1200" dirty="0">
                <a:solidFill>
                  <a:srgbClr val="FFFF00"/>
                </a:solidFill>
                <a:latin typeface="Roboto Mono Regular" pitchFamily="34" charset="0"/>
                <a:ea typeface="Roboto Mono Regular" pitchFamily="34" charset="-122"/>
                <a:cs typeface="Roboto Mono Regular" pitchFamily="34" charset="-120"/>
              </a:rPr>
              <a:t>modular</a:t>
            </a: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 y </a:t>
            </a:r>
            <a:r>
              <a:rPr lang="es-ES" sz="1200" kern="1200" dirty="0">
                <a:solidFill>
                  <a:srgbClr val="FFFF00"/>
                </a:solidFill>
                <a:latin typeface="Roboto Mono Regular" pitchFamily="34" charset="0"/>
                <a:ea typeface="Roboto Mono Regular" pitchFamily="34" charset="-122"/>
                <a:cs typeface="Roboto Mono Regular" pitchFamily="34" charset="-120"/>
              </a:rPr>
              <a:t>escalable</a:t>
            </a: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 donde la aplicación se divide en </a:t>
            </a:r>
            <a:r>
              <a:rPr lang="es-ES" sz="1200" kern="1200" dirty="0">
                <a:solidFill>
                  <a:srgbClr val="FFFF00"/>
                </a:solidFill>
                <a:latin typeface="Roboto Mono Regular" pitchFamily="34" charset="0"/>
                <a:ea typeface="Roboto Mono Regular" pitchFamily="34" charset="-122"/>
                <a:cs typeface="Roboto Mono Regular" pitchFamily="34" charset="-120"/>
              </a:rPr>
              <a:t>piezas</a:t>
            </a: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 </a:t>
            </a:r>
            <a:r>
              <a:rPr lang="es-ES" sz="1200" kern="1200" dirty="0">
                <a:solidFill>
                  <a:srgbClr val="FFFF00"/>
                </a:solidFill>
                <a:latin typeface="Roboto Mono Regular" pitchFamily="34" charset="0"/>
                <a:ea typeface="Roboto Mono Regular" pitchFamily="34" charset="-122"/>
                <a:cs typeface="Roboto Mono Regular" pitchFamily="34" charset="-120"/>
              </a:rPr>
              <a:t>reutilizables</a:t>
            </a: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 y </a:t>
            </a:r>
            <a:r>
              <a:rPr lang="es-ES" sz="1200" kern="1200" dirty="0">
                <a:solidFill>
                  <a:srgbClr val="FFFF00"/>
                </a:solidFill>
                <a:latin typeface="Roboto Mono Regular" pitchFamily="34" charset="0"/>
                <a:ea typeface="Roboto Mono Regular" pitchFamily="34" charset="-122"/>
                <a:cs typeface="Roboto Mono Regular" pitchFamily="34" charset="-120"/>
              </a:rPr>
              <a:t>autónomas</a:t>
            </a: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 llamadas componentes pues se hace uso del </a:t>
            </a:r>
            <a:r>
              <a:rPr lang="es-ES" sz="1200" kern="1200" dirty="0" err="1">
                <a:solidFill>
                  <a:srgbClr val="9EA4B3">
                    <a:alpha val="100000"/>
                  </a:srgbClr>
                </a:solidFill>
                <a:latin typeface="Roboto Mono Regular" pitchFamily="34" charset="0"/>
                <a:ea typeface="Roboto Mono Regular" pitchFamily="34" charset="-122"/>
                <a:cs typeface="Roboto Mono Regular" pitchFamily="34" charset="-120"/>
              </a:rPr>
              <a:t>framework</a:t>
            </a:r>
            <a:r>
              <a:rPr lang="es-ES" sz="1200" kern="1200" dirty="0">
                <a:solidFill>
                  <a:srgbClr val="9EA4B3">
                    <a:alpha val="100000"/>
                  </a:srgbClr>
                </a:solidFill>
                <a:latin typeface="Roboto Mono Regular" pitchFamily="34" charset="0"/>
                <a:ea typeface="Roboto Mono Regular" pitchFamily="34" charset="-122"/>
                <a:cs typeface="Roboto Mono Regular" pitchFamily="34" charset="-120"/>
              </a:rPr>
              <a:t> Angular. Estos componentes encapsulan la lógica, la presentación y el comportamiento de una parte específica de la interfaz de usuario.</a:t>
            </a:r>
          </a:p>
        </p:txBody>
      </p:sp>
      <p:sp>
        <p:nvSpPr>
          <p:cNvPr id="11" name="Shape 5"/>
          <p:cNvSpPr/>
          <p:nvPr/>
        </p:nvSpPr>
        <p:spPr>
          <a:xfrm>
            <a:off x="938208" y="2886034"/>
            <a:ext cx="2952735" cy="1671420"/>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3" name="Shape 6"/>
          <p:cNvSpPr/>
          <p:nvPr/>
        </p:nvSpPr>
        <p:spPr>
          <a:xfrm>
            <a:off x="938208" y="3381270"/>
            <a:ext cx="2952735" cy="117618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Shape 1"/>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15" name="Imagen 14">
            <a:extLst>
              <a:ext uri="{FF2B5EF4-FFF2-40B4-BE49-F238E27FC236}">
                <a16:creationId xmlns:a16="http://schemas.microsoft.com/office/drawing/2014/main" id="{02EDC473-FFFF-7DDC-C456-D93A8075CF6A}"/>
              </a:ext>
            </a:extLst>
          </p:cNvPr>
          <p:cNvPicPr>
            <a:picLocks noChangeAspect="1"/>
          </p:cNvPicPr>
          <p:nvPr/>
        </p:nvPicPr>
        <p:blipFill>
          <a:blip r:embed="rId3"/>
          <a:stretch>
            <a:fillRect/>
          </a:stretch>
        </p:blipFill>
        <p:spPr>
          <a:xfrm>
            <a:off x="0" y="485775"/>
            <a:ext cx="9144000" cy="4171950"/>
          </a:xfrm>
          <a:prstGeom prst="rect">
            <a:avLst/>
          </a:prstGeom>
        </p:spPr>
      </p:pic>
    </p:spTree>
    <p:extLst>
      <p:ext uri="{BB962C8B-B14F-4D97-AF65-F5344CB8AC3E}">
        <p14:creationId xmlns:p14="http://schemas.microsoft.com/office/powerpoint/2010/main" val="1135865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Shape 1"/>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17" name="Imagen 16">
            <a:extLst>
              <a:ext uri="{FF2B5EF4-FFF2-40B4-BE49-F238E27FC236}">
                <a16:creationId xmlns:a16="http://schemas.microsoft.com/office/drawing/2014/main" id="{73C5235B-41BF-BA94-F7AF-B1A32217D66E}"/>
              </a:ext>
            </a:extLst>
          </p:cNvPr>
          <p:cNvPicPr>
            <a:picLocks noChangeAspect="1"/>
          </p:cNvPicPr>
          <p:nvPr/>
        </p:nvPicPr>
        <p:blipFill>
          <a:blip r:embed="rId3"/>
          <a:stretch>
            <a:fillRect/>
          </a:stretch>
        </p:blipFill>
        <p:spPr>
          <a:xfrm>
            <a:off x="0" y="397192"/>
            <a:ext cx="9144000" cy="4349115"/>
          </a:xfrm>
          <a:prstGeom prst="rect">
            <a:avLst/>
          </a:prstGeom>
        </p:spPr>
      </p:pic>
    </p:spTree>
    <p:extLst>
      <p:ext uri="{BB962C8B-B14F-4D97-AF65-F5344CB8AC3E}">
        <p14:creationId xmlns:p14="http://schemas.microsoft.com/office/powerpoint/2010/main" val="3110870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Shape 1"/>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19" name="Imagen 18">
            <a:extLst>
              <a:ext uri="{FF2B5EF4-FFF2-40B4-BE49-F238E27FC236}">
                <a16:creationId xmlns:a16="http://schemas.microsoft.com/office/drawing/2014/main" id="{EAD1482F-F6AF-6467-8775-D7F4D67BA31D}"/>
              </a:ext>
            </a:extLst>
          </p:cNvPr>
          <p:cNvPicPr>
            <a:picLocks noChangeAspect="1"/>
          </p:cNvPicPr>
          <p:nvPr/>
        </p:nvPicPr>
        <p:blipFill>
          <a:blip r:embed="rId3"/>
          <a:stretch>
            <a:fillRect/>
          </a:stretch>
        </p:blipFill>
        <p:spPr>
          <a:xfrm>
            <a:off x="0" y="422910"/>
            <a:ext cx="9144000" cy="4297680"/>
          </a:xfrm>
          <a:prstGeom prst="rect">
            <a:avLst/>
          </a:prstGeom>
        </p:spPr>
      </p:pic>
    </p:spTree>
    <p:extLst>
      <p:ext uri="{BB962C8B-B14F-4D97-AF65-F5344CB8AC3E}">
        <p14:creationId xmlns:p14="http://schemas.microsoft.com/office/powerpoint/2010/main" val="42119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Shape 1"/>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21" name="Imagen 20">
            <a:extLst>
              <a:ext uri="{FF2B5EF4-FFF2-40B4-BE49-F238E27FC236}">
                <a16:creationId xmlns:a16="http://schemas.microsoft.com/office/drawing/2014/main" id="{F7EC89B8-2AAA-258E-EE1D-68AB1F3E774E}"/>
              </a:ext>
            </a:extLst>
          </p:cNvPr>
          <p:cNvPicPr>
            <a:picLocks noChangeAspect="1"/>
          </p:cNvPicPr>
          <p:nvPr/>
        </p:nvPicPr>
        <p:blipFill>
          <a:blip r:embed="rId3"/>
          <a:stretch>
            <a:fillRect/>
          </a:stretch>
        </p:blipFill>
        <p:spPr>
          <a:xfrm>
            <a:off x="0" y="497205"/>
            <a:ext cx="9144000" cy="4149090"/>
          </a:xfrm>
          <a:prstGeom prst="rect">
            <a:avLst/>
          </a:prstGeom>
        </p:spPr>
      </p:pic>
    </p:spTree>
    <p:extLst>
      <p:ext uri="{BB962C8B-B14F-4D97-AF65-F5344CB8AC3E}">
        <p14:creationId xmlns:p14="http://schemas.microsoft.com/office/powerpoint/2010/main" val="1756469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3" name="Título 2">
            <a:extLst>
              <a:ext uri="{FF2B5EF4-FFF2-40B4-BE49-F238E27FC236}">
                <a16:creationId xmlns:a16="http://schemas.microsoft.com/office/drawing/2014/main" id="{73C6A288-3B31-F989-8A47-806370BBB884}"/>
              </a:ext>
            </a:extLst>
          </p:cNvPr>
          <p:cNvSpPr>
            <a:spLocks noGrp="1"/>
          </p:cNvSpPr>
          <p:nvPr>
            <p:ph type="title"/>
          </p:nvPr>
        </p:nvSpPr>
        <p:spPr>
          <a:xfrm>
            <a:off x="2286000" y="2229900"/>
            <a:ext cx="4572000" cy="683700"/>
          </a:xfrm>
        </p:spPr>
        <p:txBody>
          <a:bodyPr/>
          <a:lstStyle/>
          <a:p>
            <a:r>
              <a:rPr lang="es-ES" dirty="0">
                <a:solidFill>
                  <a:srgbClr val="FFFF00"/>
                </a:solidFill>
              </a:rPr>
              <a:t>ENLACES</a:t>
            </a:r>
          </a:p>
        </p:txBody>
      </p:sp>
    </p:spTree>
    <p:extLst>
      <p:ext uri="{BB962C8B-B14F-4D97-AF65-F5344CB8AC3E}">
        <p14:creationId xmlns:p14="http://schemas.microsoft.com/office/powerpoint/2010/main" val="1795828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Freeform 223">
            <a:extLst>
              <a:ext uri="{FF2B5EF4-FFF2-40B4-BE49-F238E27FC236}">
                <a16:creationId xmlns:a16="http://schemas.microsoft.com/office/drawing/2014/main" id="{5D4D2643-C9B6-F351-441D-E3EB809A8AF3}"/>
              </a:ext>
            </a:extLst>
          </p:cNvPr>
          <p:cNvSpPr>
            <a:spLocks noChangeArrowheads="1"/>
          </p:cNvSpPr>
          <p:nvPr/>
        </p:nvSpPr>
        <p:spPr bwMode="auto">
          <a:xfrm>
            <a:off x="1245275" y="1117266"/>
            <a:ext cx="2179366" cy="2179366"/>
          </a:xfrm>
          <a:custGeom>
            <a:avLst/>
            <a:gdLst>
              <a:gd name="T0" fmla="*/ 1679215 w 4666"/>
              <a:gd name="T1" fmla="*/ 839968 h 4665"/>
              <a:gd name="T2" fmla="*/ 1679215 w 4666"/>
              <a:gd name="T3" fmla="*/ 839968 h 4665"/>
              <a:gd name="T4" fmla="*/ 839428 w 4666"/>
              <a:gd name="T5" fmla="*/ 1679215 h 4665"/>
              <a:gd name="T6" fmla="*/ 839428 w 4666"/>
              <a:gd name="T7" fmla="*/ 1679215 h 4665"/>
              <a:gd name="T8" fmla="*/ 0 w 4666"/>
              <a:gd name="T9" fmla="*/ 839968 h 4665"/>
              <a:gd name="T10" fmla="*/ 0 w 4666"/>
              <a:gd name="T11" fmla="*/ 839968 h 4665"/>
              <a:gd name="T12" fmla="*/ 839428 w 4666"/>
              <a:gd name="T13" fmla="*/ 0 h 4665"/>
              <a:gd name="T14" fmla="*/ 839428 w 4666"/>
              <a:gd name="T15" fmla="*/ 0 h 4665"/>
              <a:gd name="T16" fmla="*/ 1679215 w 4666"/>
              <a:gd name="T17" fmla="*/ 839968 h 46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66" h="4665">
                <a:moveTo>
                  <a:pt x="4665" y="2333"/>
                </a:moveTo>
                <a:lnTo>
                  <a:pt x="4665" y="2333"/>
                </a:lnTo>
                <a:cubicBezTo>
                  <a:pt x="4665" y="3620"/>
                  <a:pt x="3620" y="4664"/>
                  <a:pt x="2332" y="4664"/>
                </a:cubicBezTo>
                <a:cubicBezTo>
                  <a:pt x="1044" y="4664"/>
                  <a:pt x="0" y="3620"/>
                  <a:pt x="0" y="2333"/>
                </a:cubicBezTo>
                <a:cubicBezTo>
                  <a:pt x="0" y="1044"/>
                  <a:pt x="1044" y="0"/>
                  <a:pt x="2332" y="0"/>
                </a:cubicBezTo>
                <a:cubicBezTo>
                  <a:pt x="3620" y="0"/>
                  <a:pt x="4665" y="1044"/>
                  <a:pt x="4665" y="2333"/>
                </a:cubicBezTo>
              </a:path>
            </a:pathLst>
          </a:custGeom>
          <a:noFill/>
          <a:ln w="76200" cap="flat">
            <a:solidFill>
              <a:schemeClr val="accent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663"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Open Sans" pitchFamily="2" charset="0"/>
              <a:ea typeface="+mn-ea"/>
              <a:cs typeface="Arial"/>
              <a:sym typeface="Arial"/>
            </a:endParaRPr>
          </a:p>
        </p:txBody>
      </p:sp>
      <p:sp>
        <p:nvSpPr>
          <p:cNvPr id="28" name="Freeform 314">
            <a:extLst>
              <a:ext uri="{FF2B5EF4-FFF2-40B4-BE49-F238E27FC236}">
                <a16:creationId xmlns:a16="http://schemas.microsoft.com/office/drawing/2014/main" id="{13E4511A-572B-C827-64AC-53BA38BE3469}"/>
              </a:ext>
            </a:extLst>
          </p:cNvPr>
          <p:cNvSpPr>
            <a:spLocks noChangeArrowheads="1"/>
          </p:cNvSpPr>
          <p:nvPr/>
        </p:nvSpPr>
        <p:spPr bwMode="auto">
          <a:xfrm>
            <a:off x="5719361" y="1117266"/>
            <a:ext cx="2179366" cy="2179366"/>
          </a:xfrm>
          <a:custGeom>
            <a:avLst/>
            <a:gdLst>
              <a:gd name="T0" fmla="*/ 1679215 w 4666"/>
              <a:gd name="T1" fmla="*/ 839968 h 4665"/>
              <a:gd name="T2" fmla="*/ 1679215 w 4666"/>
              <a:gd name="T3" fmla="*/ 839968 h 4665"/>
              <a:gd name="T4" fmla="*/ 839788 w 4666"/>
              <a:gd name="T5" fmla="*/ 1679215 h 4665"/>
              <a:gd name="T6" fmla="*/ 839788 w 4666"/>
              <a:gd name="T7" fmla="*/ 1679215 h 4665"/>
              <a:gd name="T8" fmla="*/ 0 w 4666"/>
              <a:gd name="T9" fmla="*/ 839968 h 4665"/>
              <a:gd name="T10" fmla="*/ 0 w 4666"/>
              <a:gd name="T11" fmla="*/ 839968 h 4665"/>
              <a:gd name="T12" fmla="*/ 839788 w 4666"/>
              <a:gd name="T13" fmla="*/ 0 h 4665"/>
              <a:gd name="T14" fmla="*/ 839788 w 4666"/>
              <a:gd name="T15" fmla="*/ 0 h 4665"/>
              <a:gd name="T16" fmla="*/ 1679215 w 4666"/>
              <a:gd name="T17" fmla="*/ 839968 h 46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66" h="4665">
                <a:moveTo>
                  <a:pt x="4665" y="2333"/>
                </a:moveTo>
                <a:lnTo>
                  <a:pt x="4665" y="2333"/>
                </a:lnTo>
                <a:cubicBezTo>
                  <a:pt x="4665" y="3620"/>
                  <a:pt x="3622" y="4664"/>
                  <a:pt x="2333" y="4664"/>
                </a:cubicBezTo>
                <a:cubicBezTo>
                  <a:pt x="1045" y="4664"/>
                  <a:pt x="0" y="3620"/>
                  <a:pt x="0" y="2333"/>
                </a:cubicBezTo>
                <a:cubicBezTo>
                  <a:pt x="0" y="1044"/>
                  <a:pt x="1045" y="0"/>
                  <a:pt x="2333" y="0"/>
                </a:cubicBezTo>
                <a:cubicBezTo>
                  <a:pt x="3622" y="0"/>
                  <a:pt x="4665" y="1044"/>
                  <a:pt x="4665" y="2333"/>
                </a:cubicBezTo>
              </a:path>
            </a:pathLst>
          </a:custGeom>
          <a:noFill/>
          <a:ln w="76200" cap="flat">
            <a:solidFill>
              <a:schemeClr val="accent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663"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Open Sans" pitchFamily="2" charset="0"/>
              <a:ea typeface="+mn-ea"/>
              <a:cs typeface="Arial"/>
              <a:sym typeface="Arial"/>
            </a:endParaRPr>
          </a:p>
        </p:txBody>
      </p:sp>
      <p:sp>
        <p:nvSpPr>
          <p:cNvPr id="29" name="Freeform 316">
            <a:extLst>
              <a:ext uri="{FF2B5EF4-FFF2-40B4-BE49-F238E27FC236}">
                <a16:creationId xmlns:a16="http://schemas.microsoft.com/office/drawing/2014/main" id="{F1D8981C-0655-74D1-9021-5184762B7429}"/>
              </a:ext>
            </a:extLst>
          </p:cNvPr>
          <p:cNvSpPr>
            <a:spLocks noChangeArrowheads="1"/>
          </p:cNvSpPr>
          <p:nvPr/>
        </p:nvSpPr>
        <p:spPr bwMode="auto">
          <a:xfrm>
            <a:off x="3881937" y="1516885"/>
            <a:ext cx="1380128" cy="1380128"/>
          </a:xfrm>
          <a:custGeom>
            <a:avLst/>
            <a:gdLst>
              <a:gd name="T0" fmla="*/ 1063265 w 2955"/>
              <a:gd name="T1" fmla="*/ 531992 h 2955"/>
              <a:gd name="T2" fmla="*/ 1063265 w 2955"/>
              <a:gd name="T3" fmla="*/ 531992 h 2955"/>
              <a:gd name="T4" fmla="*/ 531633 w 2955"/>
              <a:gd name="T5" fmla="*/ 1063265 h 2955"/>
              <a:gd name="T6" fmla="*/ 531633 w 2955"/>
              <a:gd name="T7" fmla="*/ 1063265 h 2955"/>
              <a:gd name="T8" fmla="*/ 0 w 2955"/>
              <a:gd name="T9" fmla="*/ 531992 h 2955"/>
              <a:gd name="T10" fmla="*/ 0 w 2955"/>
              <a:gd name="T11" fmla="*/ 531992 h 2955"/>
              <a:gd name="T12" fmla="*/ 531633 w 2955"/>
              <a:gd name="T13" fmla="*/ 0 h 2955"/>
              <a:gd name="T14" fmla="*/ 531633 w 2955"/>
              <a:gd name="T15" fmla="*/ 0 h 2955"/>
              <a:gd name="T16" fmla="*/ 1063265 w 2955"/>
              <a:gd name="T17" fmla="*/ 531992 h 29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55" h="2955">
                <a:moveTo>
                  <a:pt x="2954" y="1478"/>
                </a:moveTo>
                <a:lnTo>
                  <a:pt x="2954" y="1478"/>
                </a:lnTo>
                <a:cubicBezTo>
                  <a:pt x="2954" y="2292"/>
                  <a:pt x="2292" y="2954"/>
                  <a:pt x="1477" y="2954"/>
                </a:cubicBezTo>
                <a:cubicBezTo>
                  <a:pt x="661" y="2954"/>
                  <a:pt x="0" y="2292"/>
                  <a:pt x="0" y="1478"/>
                </a:cubicBezTo>
                <a:cubicBezTo>
                  <a:pt x="0" y="661"/>
                  <a:pt x="661" y="0"/>
                  <a:pt x="1477" y="0"/>
                </a:cubicBezTo>
                <a:cubicBezTo>
                  <a:pt x="2292" y="0"/>
                  <a:pt x="2954" y="661"/>
                  <a:pt x="2954" y="1478"/>
                </a:cubicBezTo>
              </a:path>
            </a:pathLst>
          </a:custGeom>
          <a:noFill/>
          <a:ln w="12700" cap="flat">
            <a:solidFill>
              <a:schemeClr val="accent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663"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Open Sans" pitchFamily="2" charset="0"/>
              <a:ea typeface="+mn-ea"/>
              <a:cs typeface="Arial"/>
              <a:sym typeface="Arial"/>
            </a:endParaRPr>
          </a:p>
        </p:txBody>
      </p:sp>
      <p:sp>
        <p:nvSpPr>
          <p:cNvPr id="30" name="Line 317">
            <a:extLst>
              <a:ext uri="{FF2B5EF4-FFF2-40B4-BE49-F238E27FC236}">
                <a16:creationId xmlns:a16="http://schemas.microsoft.com/office/drawing/2014/main" id="{1F4D17D1-6556-6BAA-0D07-4359B44E04E7}"/>
              </a:ext>
            </a:extLst>
          </p:cNvPr>
          <p:cNvSpPr>
            <a:spLocks noChangeShapeType="1"/>
          </p:cNvSpPr>
          <p:nvPr/>
        </p:nvSpPr>
        <p:spPr bwMode="auto">
          <a:xfrm>
            <a:off x="3439059" y="2206947"/>
            <a:ext cx="442878" cy="0"/>
          </a:xfrm>
          <a:prstGeom prst="line">
            <a:avLst/>
          </a:prstGeom>
          <a:noFill/>
          <a:ln w="12700">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663"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Open Sans" pitchFamily="2" charset="0"/>
              <a:ea typeface="+mn-ea"/>
              <a:cs typeface="Arial"/>
              <a:sym typeface="Arial"/>
            </a:endParaRPr>
          </a:p>
        </p:txBody>
      </p:sp>
      <p:sp>
        <p:nvSpPr>
          <p:cNvPr id="32" name="Line 320">
            <a:extLst>
              <a:ext uri="{FF2B5EF4-FFF2-40B4-BE49-F238E27FC236}">
                <a16:creationId xmlns:a16="http://schemas.microsoft.com/office/drawing/2014/main" id="{58CD8D6A-3CA3-0C9C-4CC5-371A5D2F2345}"/>
              </a:ext>
            </a:extLst>
          </p:cNvPr>
          <p:cNvSpPr>
            <a:spLocks noChangeShapeType="1"/>
          </p:cNvSpPr>
          <p:nvPr/>
        </p:nvSpPr>
        <p:spPr bwMode="auto">
          <a:xfrm>
            <a:off x="5262063" y="2206947"/>
            <a:ext cx="442876" cy="0"/>
          </a:xfrm>
          <a:prstGeom prst="line">
            <a:avLst/>
          </a:prstGeom>
          <a:noFill/>
          <a:ln w="12700">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685663"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Open Sans" pitchFamily="2" charset="0"/>
              <a:ea typeface="+mn-ea"/>
              <a:cs typeface="Arial"/>
              <a:sym typeface="Arial"/>
            </a:endParaRPr>
          </a:p>
        </p:txBody>
      </p:sp>
      <p:sp>
        <p:nvSpPr>
          <p:cNvPr id="33" name="Freeform 223">
            <a:extLst>
              <a:ext uri="{FF2B5EF4-FFF2-40B4-BE49-F238E27FC236}">
                <a16:creationId xmlns:a16="http://schemas.microsoft.com/office/drawing/2014/main" id="{2E85777B-8D9D-F596-F5EC-6129FB8793F9}"/>
              </a:ext>
            </a:extLst>
          </p:cNvPr>
          <p:cNvSpPr>
            <a:spLocks noChangeArrowheads="1"/>
          </p:cNvSpPr>
          <p:nvPr/>
        </p:nvSpPr>
        <p:spPr bwMode="auto">
          <a:xfrm>
            <a:off x="1245274" y="1116235"/>
            <a:ext cx="2179366" cy="2179366"/>
          </a:xfrm>
          <a:prstGeom prst="arc">
            <a:avLst>
              <a:gd name="adj1" fmla="val 16200000"/>
              <a:gd name="adj2" fmla="val 10778393"/>
            </a:avLst>
          </a:prstGeom>
          <a:noFill/>
          <a:ln w="76200" cap="rnd">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663"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Open Sans" pitchFamily="2" charset="0"/>
              <a:ea typeface="+mn-ea"/>
              <a:cs typeface="Arial"/>
              <a:sym typeface="Arial"/>
            </a:endParaRPr>
          </a:p>
        </p:txBody>
      </p:sp>
      <p:sp>
        <p:nvSpPr>
          <p:cNvPr id="34" name="Freeform 314">
            <a:extLst>
              <a:ext uri="{FF2B5EF4-FFF2-40B4-BE49-F238E27FC236}">
                <a16:creationId xmlns:a16="http://schemas.microsoft.com/office/drawing/2014/main" id="{87484A85-3858-4100-E3E9-18D7AA0010F1}"/>
              </a:ext>
            </a:extLst>
          </p:cNvPr>
          <p:cNvSpPr>
            <a:spLocks noChangeArrowheads="1"/>
          </p:cNvSpPr>
          <p:nvPr/>
        </p:nvSpPr>
        <p:spPr bwMode="auto">
          <a:xfrm>
            <a:off x="5719360" y="1116235"/>
            <a:ext cx="2179366" cy="2179366"/>
          </a:xfrm>
          <a:prstGeom prst="arc">
            <a:avLst>
              <a:gd name="adj1" fmla="val 16200000"/>
              <a:gd name="adj2" fmla="val 4271646"/>
            </a:avLst>
          </a:prstGeom>
          <a:noFill/>
          <a:ln w="76200" cap="rnd">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5663"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Open Sans" pitchFamily="2" charset="0"/>
              <a:ea typeface="+mn-ea"/>
              <a:cs typeface="Arial"/>
              <a:sym typeface="Arial"/>
            </a:endParaRPr>
          </a:p>
        </p:txBody>
      </p:sp>
      <p:sp>
        <p:nvSpPr>
          <p:cNvPr id="3" name="Freeform: Shape 2">
            <a:extLst>
              <a:ext uri="{FF2B5EF4-FFF2-40B4-BE49-F238E27FC236}">
                <a16:creationId xmlns:a16="http://schemas.microsoft.com/office/drawing/2014/main" id="{2C1577A7-16F3-C811-548C-72FF8F8309FF}"/>
              </a:ext>
            </a:extLst>
          </p:cNvPr>
          <p:cNvSpPr/>
          <p:nvPr/>
        </p:nvSpPr>
        <p:spPr>
          <a:xfrm>
            <a:off x="1943081" y="1686374"/>
            <a:ext cx="829525" cy="1037093"/>
          </a:xfrm>
          <a:custGeom>
            <a:avLst/>
            <a:gdLst>
              <a:gd name="connsiteX0" fmla="*/ 82053 w 841007"/>
              <a:gd name="connsiteY0" fmla="*/ 1014075 h 1051448"/>
              <a:gd name="connsiteX1" fmla="*/ 159625 w 841007"/>
              <a:gd name="connsiteY1" fmla="*/ 1014075 h 1051448"/>
              <a:gd name="connsiteX2" fmla="*/ 173169 w 841007"/>
              <a:gd name="connsiteY2" fmla="*/ 1027183 h 1051448"/>
              <a:gd name="connsiteX3" fmla="*/ 159625 w 841007"/>
              <a:gd name="connsiteY3" fmla="*/ 1041482 h 1051448"/>
              <a:gd name="connsiteX4" fmla="*/ 82053 w 841007"/>
              <a:gd name="connsiteY4" fmla="*/ 1041482 h 1051448"/>
              <a:gd name="connsiteX5" fmla="*/ 67277 w 841007"/>
              <a:gd name="connsiteY5" fmla="*/ 1027183 h 1051448"/>
              <a:gd name="connsiteX6" fmla="*/ 82053 w 841007"/>
              <a:gd name="connsiteY6" fmla="*/ 1014075 h 1051448"/>
              <a:gd name="connsiteX7" fmla="*/ 118053 w 841007"/>
              <a:gd name="connsiteY7" fmla="*/ 894479 h 1051448"/>
              <a:gd name="connsiteX8" fmla="*/ 147302 w 841007"/>
              <a:gd name="connsiteY8" fmla="*/ 894479 h 1051448"/>
              <a:gd name="connsiteX9" fmla="*/ 160708 w 841007"/>
              <a:gd name="connsiteY9" fmla="*/ 908778 h 1051448"/>
              <a:gd name="connsiteX10" fmla="*/ 147302 w 841007"/>
              <a:gd name="connsiteY10" fmla="*/ 921886 h 1051448"/>
              <a:gd name="connsiteX11" fmla="*/ 118053 w 841007"/>
              <a:gd name="connsiteY11" fmla="*/ 921886 h 1051448"/>
              <a:gd name="connsiteX12" fmla="*/ 104647 w 841007"/>
              <a:gd name="connsiteY12" fmla="*/ 908778 h 1051448"/>
              <a:gd name="connsiteX13" fmla="*/ 118053 w 841007"/>
              <a:gd name="connsiteY13" fmla="*/ 894479 h 1051448"/>
              <a:gd name="connsiteX14" fmla="*/ 125650 w 841007"/>
              <a:gd name="connsiteY14" fmla="*/ 835926 h 1051448"/>
              <a:gd name="connsiteX15" fmla="*/ 194520 w 841007"/>
              <a:gd name="connsiteY15" fmla="*/ 835926 h 1051448"/>
              <a:gd name="connsiteX16" fmla="*/ 208048 w 841007"/>
              <a:gd name="connsiteY16" fmla="*/ 849007 h 1051448"/>
              <a:gd name="connsiteX17" fmla="*/ 194520 w 841007"/>
              <a:gd name="connsiteY17" fmla="*/ 862088 h 1051448"/>
              <a:gd name="connsiteX18" fmla="*/ 125650 w 841007"/>
              <a:gd name="connsiteY18" fmla="*/ 862088 h 1051448"/>
              <a:gd name="connsiteX19" fmla="*/ 112122 w 841007"/>
              <a:gd name="connsiteY19" fmla="*/ 849007 h 1051448"/>
              <a:gd name="connsiteX20" fmla="*/ 125650 w 841007"/>
              <a:gd name="connsiteY20" fmla="*/ 835926 h 1051448"/>
              <a:gd name="connsiteX21" fmla="*/ 149184 w 841007"/>
              <a:gd name="connsiteY21" fmla="*/ 776128 h 1051448"/>
              <a:gd name="connsiteX22" fmla="*/ 175969 w 841007"/>
              <a:gd name="connsiteY22" fmla="*/ 776128 h 1051448"/>
              <a:gd name="connsiteX23" fmla="*/ 189361 w 841007"/>
              <a:gd name="connsiteY23" fmla="*/ 789236 h 1051448"/>
              <a:gd name="connsiteX24" fmla="*/ 175969 w 841007"/>
              <a:gd name="connsiteY24" fmla="*/ 803535 h 1051448"/>
              <a:gd name="connsiteX25" fmla="*/ 149184 w 841007"/>
              <a:gd name="connsiteY25" fmla="*/ 803535 h 1051448"/>
              <a:gd name="connsiteX26" fmla="*/ 135792 w 841007"/>
              <a:gd name="connsiteY26" fmla="*/ 789236 h 1051448"/>
              <a:gd name="connsiteX27" fmla="*/ 149184 w 841007"/>
              <a:gd name="connsiteY27" fmla="*/ 776128 h 1051448"/>
              <a:gd name="connsiteX28" fmla="*/ 135624 w 841007"/>
              <a:gd name="connsiteY28" fmla="*/ 716330 h 1051448"/>
              <a:gd name="connsiteX29" fmla="*/ 206977 w 841007"/>
              <a:gd name="connsiteY29" fmla="*/ 716330 h 1051448"/>
              <a:gd name="connsiteX30" fmla="*/ 220509 w 841007"/>
              <a:gd name="connsiteY30" fmla="*/ 729411 h 1051448"/>
              <a:gd name="connsiteX31" fmla="*/ 206977 w 841007"/>
              <a:gd name="connsiteY31" fmla="*/ 742492 h 1051448"/>
              <a:gd name="connsiteX32" fmla="*/ 135624 w 841007"/>
              <a:gd name="connsiteY32" fmla="*/ 742492 h 1051448"/>
              <a:gd name="connsiteX33" fmla="*/ 122091 w 841007"/>
              <a:gd name="connsiteY33" fmla="*/ 729411 h 1051448"/>
              <a:gd name="connsiteX34" fmla="*/ 135624 w 841007"/>
              <a:gd name="connsiteY34" fmla="*/ 716330 h 1051448"/>
              <a:gd name="connsiteX35" fmla="*/ 125612 w 841007"/>
              <a:gd name="connsiteY35" fmla="*/ 656532 h 1051448"/>
              <a:gd name="connsiteX36" fmla="*/ 175891 w 841007"/>
              <a:gd name="connsiteY36" fmla="*/ 656532 h 1051448"/>
              <a:gd name="connsiteX37" fmla="*/ 190607 w 841007"/>
              <a:gd name="connsiteY37" fmla="*/ 669613 h 1051448"/>
              <a:gd name="connsiteX38" fmla="*/ 175891 w 841007"/>
              <a:gd name="connsiteY38" fmla="*/ 682694 h 1051448"/>
              <a:gd name="connsiteX39" fmla="*/ 125612 w 841007"/>
              <a:gd name="connsiteY39" fmla="*/ 682694 h 1051448"/>
              <a:gd name="connsiteX40" fmla="*/ 112122 w 841007"/>
              <a:gd name="connsiteY40" fmla="*/ 669613 h 1051448"/>
              <a:gd name="connsiteX41" fmla="*/ 125612 w 841007"/>
              <a:gd name="connsiteY41" fmla="*/ 656532 h 1051448"/>
              <a:gd name="connsiteX42" fmla="*/ 86917 w 841007"/>
              <a:gd name="connsiteY42" fmla="*/ 536933 h 1051448"/>
              <a:gd name="connsiteX43" fmla="*/ 117399 w 841007"/>
              <a:gd name="connsiteY43" fmla="*/ 536933 h 1051448"/>
              <a:gd name="connsiteX44" fmla="*/ 130811 w 841007"/>
              <a:gd name="connsiteY44" fmla="*/ 550014 h 1051448"/>
              <a:gd name="connsiteX45" fmla="*/ 117399 w 841007"/>
              <a:gd name="connsiteY45" fmla="*/ 563095 h 1051448"/>
              <a:gd name="connsiteX46" fmla="*/ 86917 w 841007"/>
              <a:gd name="connsiteY46" fmla="*/ 563095 h 1051448"/>
              <a:gd name="connsiteX47" fmla="*/ 73505 w 841007"/>
              <a:gd name="connsiteY47" fmla="*/ 550014 h 1051448"/>
              <a:gd name="connsiteX48" fmla="*/ 86917 w 841007"/>
              <a:gd name="connsiteY48" fmla="*/ 536933 h 1051448"/>
              <a:gd name="connsiteX49" fmla="*/ 25895 w 841007"/>
              <a:gd name="connsiteY49" fmla="*/ 418583 h 1051448"/>
              <a:gd name="connsiteX50" fmla="*/ 66272 w 841007"/>
              <a:gd name="connsiteY50" fmla="*/ 418583 h 1051448"/>
              <a:gd name="connsiteX51" fmla="*/ 79731 w 841007"/>
              <a:gd name="connsiteY51" fmla="*/ 430475 h 1051448"/>
              <a:gd name="connsiteX52" fmla="*/ 66272 w 841007"/>
              <a:gd name="connsiteY52" fmla="*/ 444745 h 1051448"/>
              <a:gd name="connsiteX53" fmla="*/ 25895 w 841007"/>
              <a:gd name="connsiteY53" fmla="*/ 444745 h 1051448"/>
              <a:gd name="connsiteX54" fmla="*/ 11212 w 841007"/>
              <a:gd name="connsiteY54" fmla="*/ 430475 h 1051448"/>
              <a:gd name="connsiteX55" fmla="*/ 25895 w 841007"/>
              <a:gd name="connsiteY55" fmla="*/ 418583 h 1051448"/>
              <a:gd name="connsiteX56" fmla="*/ 13467 w 841007"/>
              <a:gd name="connsiteY56" fmla="*/ 298987 h 1051448"/>
              <a:gd name="connsiteX57" fmla="*/ 57543 w 841007"/>
              <a:gd name="connsiteY57" fmla="*/ 298987 h 1051448"/>
              <a:gd name="connsiteX58" fmla="*/ 71010 w 841007"/>
              <a:gd name="connsiteY58" fmla="*/ 312068 h 1051448"/>
              <a:gd name="connsiteX59" fmla="*/ 57543 w 841007"/>
              <a:gd name="connsiteY59" fmla="*/ 325149 h 1051448"/>
              <a:gd name="connsiteX60" fmla="*/ 13467 w 841007"/>
              <a:gd name="connsiteY60" fmla="*/ 325149 h 1051448"/>
              <a:gd name="connsiteX61" fmla="*/ 0 w 841007"/>
              <a:gd name="connsiteY61" fmla="*/ 312068 h 1051448"/>
              <a:gd name="connsiteX62" fmla="*/ 13467 w 841007"/>
              <a:gd name="connsiteY62" fmla="*/ 298987 h 1051448"/>
              <a:gd name="connsiteX63" fmla="*/ 133146 w 841007"/>
              <a:gd name="connsiteY63" fmla="*/ 239192 h 1051448"/>
              <a:gd name="connsiteX64" fmla="*/ 220666 w 841007"/>
              <a:gd name="connsiteY64" fmla="*/ 239192 h 1051448"/>
              <a:gd name="connsiteX65" fmla="*/ 235458 w 841007"/>
              <a:gd name="connsiteY65" fmla="*/ 252273 h 1051448"/>
              <a:gd name="connsiteX66" fmla="*/ 220666 w 841007"/>
              <a:gd name="connsiteY66" fmla="*/ 265354 h 1051448"/>
              <a:gd name="connsiteX67" fmla="*/ 133146 w 841007"/>
              <a:gd name="connsiteY67" fmla="*/ 265354 h 1051448"/>
              <a:gd name="connsiteX68" fmla="*/ 118354 w 841007"/>
              <a:gd name="connsiteY68" fmla="*/ 252273 h 1051448"/>
              <a:gd name="connsiteX69" fmla="*/ 133146 w 841007"/>
              <a:gd name="connsiteY69" fmla="*/ 239192 h 1051448"/>
              <a:gd name="connsiteX70" fmla="*/ 28446 w 841007"/>
              <a:gd name="connsiteY70" fmla="*/ 239192 h 1051448"/>
              <a:gd name="connsiteX71" fmla="*/ 87401 w 841007"/>
              <a:gd name="connsiteY71" fmla="*/ 239192 h 1051448"/>
              <a:gd name="connsiteX72" fmla="*/ 100912 w 841007"/>
              <a:gd name="connsiteY72" fmla="*/ 252273 h 1051448"/>
              <a:gd name="connsiteX73" fmla="*/ 87401 w 841007"/>
              <a:gd name="connsiteY73" fmla="*/ 265354 h 1051448"/>
              <a:gd name="connsiteX74" fmla="*/ 28446 w 841007"/>
              <a:gd name="connsiteY74" fmla="*/ 265354 h 1051448"/>
              <a:gd name="connsiteX75" fmla="*/ 13707 w 841007"/>
              <a:gd name="connsiteY75" fmla="*/ 252273 h 1051448"/>
              <a:gd name="connsiteX76" fmla="*/ 28446 w 841007"/>
              <a:gd name="connsiteY76" fmla="*/ 239192 h 1051448"/>
              <a:gd name="connsiteX77" fmla="*/ 52169 w 841007"/>
              <a:gd name="connsiteY77" fmla="*/ 179394 h 1051448"/>
              <a:gd name="connsiteX78" fmla="*/ 132215 w 841007"/>
              <a:gd name="connsiteY78" fmla="*/ 179394 h 1051448"/>
              <a:gd name="connsiteX79" fmla="*/ 145761 w 841007"/>
              <a:gd name="connsiteY79" fmla="*/ 192475 h 1051448"/>
              <a:gd name="connsiteX80" fmla="*/ 132215 w 841007"/>
              <a:gd name="connsiteY80" fmla="*/ 205556 h 1051448"/>
              <a:gd name="connsiteX81" fmla="*/ 52169 w 841007"/>
              <a:gd name="connsiteY81" fmla="*/ 205556 h 1051448"/>
              <a:gd name="connsiteX82" fmla="*/ 38623 w 841007"/>
              <a:gd name="connsiteY82" fmla="*/ 192475 h 1051448"/>
              <a:gd name="connsiteX83" fmla="*/ 52169 w 841007"/>
              <a:gd name="connsiteY83" fmla="*/ 179394 h 1051448"/>
              <a:gd name="connsiteX84" fmla="*/ 666758 w 841007"/>
              <a:gd name="connsiteY84" fmla="*/ 168117 h 1051448"/>
              <a:gd name="connsiteX85" fmla="*/ 656806 w 841007"/>
              <a:gd name="connsiteY85" fmla="*/ 196732 h 1051448"/>
              <a:gd name="connsiteX86" fmla="*/ 655562 w 841007"/>
              <a:gd name="connsiteY86" fmla="*/ 199220 h 1051448"/>
              <a:gd name="connsiteX87" fmla="*/ 625707 w 841007"/>
              <a:gd name="connsiteY87" fmla="*/ 258938 h 1051448"/>
              <a:gd name="connsiteX88" fmla="*/ 621976 w 841007"/>
              <a:gd name="connsiteY88" fmla="*/ 262671 h 1051448"/>
              <a:gd name="connsiteX89" fmla="*/ 325916 w 841007"/>
              <a:gd name="connsiteY89" fmla="*/ 406990 h 1051448"/>
              <a:gd name="connsiteX90" fmla="*/ 324672 w 841007"/>
              <a:gd name="connsiteY90" fmla="*/ 406990 h 1051448"/>
              <a:gd name="connsiteX91" fmla="*/ 323428 w 841007"/>
              <a:gd name="connsiteY91" fmla="*/ 406990 h 1051448"/>
              <a:gd name="connsiteX92" fmla="*/ 320940 w 841007"/>
              <a:gd name="connsiteY92" fmla="*/ 406990 h 1051448"/>
              <a:gd name="connsiteX93" fmla="*/ 319696 w 841007"/>
              <a:gd name="connsiteY93" fmla="*/ 405745 h 1051448"/>
              <a:gd name="connsiteX94" fmla="*/ 318452 w 841007"/>
              <a:gd name="connsiteY94" fmla="*/ 405745 h 1051448"/>
              <a:gd name="connsiteX95" fmla="*/ 317209 w 841007"/>
              <a:gd name="connsiteY95" fmla="*/ 403257 h 1051448"/>
              <a:gd name="connsiteX96" fmla="*/ 315965 w 841007"/>
              <a:gd name="connsiteY96" fmla="*/ 403257 h 1051448"/>
              <a:gd name="connsiteX97" fmla="*/ 314721 w 841007"/>
              <a:gd name="connsiteY97" fmla="*/ 402013 h 1051448"/>
              <a:gd name="connsiteX98" fmla="*/ 313477 w 841007"/>
              <a:gd name="connsiteY98" fmla="*/ 399525 h 1051448"/>
              <a:gd name="connsiteX99" fmla="*/ 313477 w 841007"/>
              <a:gd name="connsiteY99" fmla="*/ 398281 h 1051448"/>
              <a:gd name="connsiteX100" fmla="*/ 312233 w 841007"/>
              <a:gd name="connsiteY100" fmla="*/ 395792 h 1051448"/>
              <a:gd name="connsiteX101" fmla="*/ 257499 w 841007"/>
              <a:gd name="connsiteY101" fmla="*/ 333586 h 1051448"/>
              <a:gd name="connsiteX102" fmla="*/ 201521 w 841007"/>
              <a:gd name="connsiteY102" fmla="*/ 336074 h 1051448"/>
              <a:gd name="connsiteX103" fmla="*/ 176643 w 841007"/>
              <a:gd name="connsiteY103" fmla="*/ 426896 h 1051448"/>
              <a:gd name="connsiteX104" fmla="*/ 176643 w 841007"/>
              <a:gd name="connsiteY104" fmla="*/ 428140 h 1051448"/>
              <a:gd name="connsiteX105" fmla="*/ 189082 w 841007"/>
              <a:gd name="connsiteY105" fmla="*/ 457999 h 1051448"/>
              <a:gd name="connsiteX106" fmla="*/ 232620 w 841007"/>
              <a:gd name="connsiteY106" fmla="*/ 523938 h 1051448"/>
              <a:gd name="connsiteX107" fmla="*/ 243816 w 841007"/>
              <a:gd name="connsiteY107" fmla="*/ 540111 h 1051448"/>
              <a:gd name="connsiteX108" fmla="*/ 246304 w 841007"/>
              <a:gd name="connsiteY108" fmla="*/ 543844 h 1051448"/>
              <a:gd name="connsiteX109" fmla="*/ 296061 w 841007"/>
              <a:gd name="connsiteY109" fmla="*/ 550064 h 1051448"/>
              <a:gd name="connsiteX110" fmla="*/ 308501 w 841007"/>
              <a:gd name="connsiteY110" fmla="*/ 548820 h 1051448"/>
              <a:gd name="connsiteX111" fmla="*/ 319696 w 841007"/>
              <a:gd name="connsiteY111" fmla="*/ 552553 h 1051448"/>
              <a:gd name="connsiteX112" fmla="*/ 324672 w 841007"/>
              <a:gd name="connsiteY112" fmla="*/ 564994 h 1051448"/>
              <a:gd name="connsiteX113" fmla="*/ 357015 w 841007"/>
              <a:gd name="connsiteY113" fmla="*/ 778984 h 1051448"/>
              <a:gd name="connsiteX114" fmla="*/ 558534 w 841007"/>
              <a:gd name="connsiteY114" fmla="*/ 893444 h 1051448"/>
              <a:gd name="connsiteX115" fmla="*/ 704076 w 841007"/>
              <a:gd name="connsiteY115" fmla="*/ 893444 h 1051448"/>
              <a:gd name="connsiteX116" fmla="*/ 714028 w 841007"/>
              <a:gd name="connsiteY116" fmla="*/ 883491 h 1051448"/>
              <a:gd name="connsiteX117" fmla="*/ 707808 w 841007"/>
              <a:gd name="connsiteY117" fmla="*/ 828749 h 1051448"/>
              <a:gd name="connsiteX118" fmla="*/ 723979 w 841007"/>
              <a:gd name="connsiteY118" fmla="*/ 754101 h 1051448"/>
              <a:gd name="connsiteX119" fmla="*/ 706564 w 841007"/>
              <a:gd name="connsiteY119" fmla="*/ 742904 h 1051448"/>
              <a:gd name="connsiteX120" fmla="*/ 689149 w 841007"/>
              <a:gd name="connsiteY120" fmla="*/ 742904 h 1051448"/>
              <a:gd name="connsiteX121" fmla="*/ 682929 w 841007"/>
              <a:gd name="connsiteY121" fmla="*/ 742904 h 1051448"/>
              <a:gd name="connsiteX122" fmla="*/ 676709 w 841007"/>
              <a:gd name="connsiteY122" fmla="*/ 742904 h 1051448"/>
              <a:gd name="connsiteX123" fmla="*/ 663026 w 841007"/>
              <a:gd name="connsiteY123" fmla="*/ 729219 h 1051448"/>
              <a:gd name="connsiteX124" fmla="*/ 676709 w 841007"/>
              <a:gd name="connsiteY124" fmla="*/ 715533 h 1051448"/>
              <a:gd name="connsiteX125" fmla="*/ 682929 w 841007"/>
              <a:gd name="connsiteY125" fmla="*/ 715533 h 1051448"/>
              <a:gd name="connsiteX126" fmla="*/ 742638 w 841007"/>
              <a:gd name="connsiteY126" fmla="*/ 709313 h 1051448"/>
              <a:gd name="connsiteX127" fmla="*/ 715272 w 841007"/>
              <a:gd name="connsiteY127" fmla="*/ 649595 h 1051448"/>
              <a:gd name="connsiteX128" fmla="*/ 723979 w 841007"/>
              <a:gd name="connsiteY128" fmla="*/ 627200 h 1051448"/>
              <a:gd name="connsiteX129" fmla="*/ 812299 w 841007"/>
              <a:gd name="connsiteY129" fmla="*/ 563750 h 1051448"/>
              <a:gd name="connsiteX130" fmla="*/ 812299 w 841007"/>
              <a:gd name="connsiteY130" fmla="*/ 562506 h 1051448"/>
              <a:gd name="connsiteX131" fmla="*/ 787420 w 841007"/>
              <a:gd name="connsiteY131" fmla="*/ 531402 h 1051448"/>
              <a:gd name="connsiteX132" fmla="*/ 714028 w 841007"/>
              <a:gd name="connsiteY132" fmla="*/ 342295 h 1051448"/>
              <a:gd name="connsiteX133" fmla="*/ 714028 w 841007"/>
              <a:gd name="connsiteY133" fmla="*/ 333586 h 1051448"/>
              <a:gd name="connsiteX134" fmla="*/ 666758 w 841007"/>
              <a:gd name="connsiteY134" fmla="*/ 168117 h 1051448"/>
              <a:gd name="connsiteX135" fmla="*/ 400553 w 841007"/>
              <a:gd name="connsiteY135" fmla="*/ 119596 h 1051448"/>
              <a:gd name="connsiteX136" fmla="*/ 658050 w 841007"/>
              <a:gd name="connsiteY136" fmla="*/ 119596 h 1051448"/>
              <a:gd name="connsiteX137" fmla="*/ 660538 w 841007"/>
              <a:gd name="connsiteY137" fmla="*/ 119596 h 1051448"/>
              <a:gd name="connsiteX138" fmla="*/ 671733 w 841007"/>
              <a:gd name="connsiteY138" fmla="*/ 125817 h 1051448"/>
              <a:gd name="connsiteX139" fmla="*/ 676709 w 841007"/>
              <a:gd name="connsiteY139" fmla="*/ 132037 h 1051448"/>
              <a:gd name="connsiteX140" fmla="*/ 742638 w 841007"/>
              <a:gd name="connsiteY140" fmla="*/ 333586 h 1051448"/>
              <a:gd name="connsiteX141" fmla="*/ 742638 w 841007"/>
              <a:gd name="connsiteY141" fmla="*/ 342295 h 1051448"/>
              <a:gd name="connsiteX142" fmla="*/ 808568 w 841007"/>
              <a:gd name="connsiteY142" fmla="*/ 512740 h 1051448"/>
              <a:gd name="connsiteX143" fmla="*/ 837178 w 841007"/>
              <a:gd name="connsiteY143" fmla="*/ 548820 h 1051448"/>
              <a:gd name="connsiteX144" fmla="*/ 828471 w 841007"/>
              <a:gd name="connsiteY144" fmla="*/ 586144 h 1051448"/>
              <a:gd name="connsiteX145" fmla="*/ 743882 w 841007"/>
              <a:gd name="connsiteY145" fmla="*/ 647106 h 1051448"/>
              <a:gd name="connsiteX146" fmla="*/ 772493 w 841007"/>
              <a:gd name="connsiteY146" fmla="*/ 705580 h 1051448"/>
              <a:gd name="connsiteX147" fmla="*/ 774981 w 841007"/>
              <a:gd name="connsiteY147" fmla="*/ 711801 h 1051448"/>
              <a:gd name="connsiteX148" fmla="*/ 776225 w 841007"/>
              <a:gd name="connsiteY148" fmla="*/ 724242 h 1051448"/>
              <a:gd name="connsiteX149" fmla="*/ 766273 w 841007"/>
              <a:gd name="connsiteY149" fmla="*/ 731707 h 1051448"/>
              <a:gd name="connsiteX150" fmla="*/ 746370 w 841007"/>
              <a:gd name="connsiteY150" fmla="*/ 736684 h 1051448"/>
              <a:gd name="connsiteX151" fmla="*/ 753834 w 841007"/>
              <a:gd name="connsiteY151" fmla="*/ 751613 h 1051448"/>
              <a:gd name="connsiteX152" fmla="*/ 747614 w 841007"/>
              <a:gd name="connsiteY152" fmla="*/ 767787 h 1051448"/>
              <a:gd name="connsiteX153" fmla="*/ 735175 w 841007"/>
              <a:gd name="connsiteY153" fmla="*/ 826261 h 1051448"/>
              <a:gd name="connsiteX154" fmla="*/ 742638 w 841007"/>
              <a:gd name="connsiteY154" fmla="*/ 881002 h 1051448"/>
              <a:gd name="connsiteX155" fmla="*/ 742638 w 841007"/>
              <a:gd name="connsiteY155" fmla="*/ 883491 h 1051448"/>
              <a:gd name="connsiteX156" fmla="*/ 704076 w 841007"/>
              <a:gd name="connsiteY156" fmla="*/ 922059 h 1051448"/>
              <a:gd name="connsiteX157" fmla="*/ 558534 w 841007"/>
              <a:gd name="connsiteY157" fmla="*/ 922059 h 1051448"/>
              <a:gd name="connsiteX158" fmla="*/ 488873 w 841007"/>
              <a:gd name="connsiteY158" fmla="*/ 912106 h 1051448"/>
              <a:gd name="connsiteX159" fmla="*/ 445335 w 841007"/>
              <a:gd name="connsiteY159" fmla="*/ 1037763 h 1051448"/>
              <a:gd name="connsiteX160" fmla="*/ 430408 w 841007"/>
              <a:gd name="connsiteY160" fmla="*/ 1051448 h 1051448"/>
              <a:gd name="connsiteX161" fmla="*/ 416724 w 841007"/>
              <a:gd name="connsiteY161" fmla="*/ 1041495 h 1051448"/>
              <a:gd name="connsiteX162" fmla="*/ 221425 w 841007"/>
              <a:gd name="connsiteY162" fmla="*/ 1041495 h 1051448"/>
              <a:gd name="connsiteX163" fmla="*/ 207741 w 841007"/>
              <a:gd name="connsiteY163" fmla="*/ 1026565 h 1051448"/>
              <a:gd name="connsiteX164" fmla="*/ 221425 w 841007"/>
              <a:gd name="connsiteY164" fmla="*/ 1012880 h 1051448"/>
              <a:gd name="connsiteX165" fmla="*/ 417968 w 841007"/>
              <a:gd name="connsiteY165" fmla="*/ 1012880 h 1051448"/>
              <a:gd name="connsiteX166" fmla="*/ 424188 w 841007"/>
              <a:gd name="connsiteY166" fmla="*/ 981777 h 1051448"/>
              <a:gd name="connsiteX167" fmla="*/ 103250 w 841007"/>
              <a:gd name="connsiteY167" fmla="*/ 981777 h 1051448"/>
              <a:gd name="connsiteX168" fmla="*/ 89566 w 841007"/>
              <a:gd name="connsiteY168" fmla="*/ 968091 h 1051448"/>
              <a:gd name="connsiteX169" fmla="*/ 103250 w 841007"/>
              <a:gd name="connsiteY169" fmla="*/ 954406 h 1051448"/>
              <a:gd name="connsiteX170" fmla="*/ 431652 w 841007"/>
              <a:gd name="connsiteY170" fmla="*/ 954406 h 1051448"/>
              <a:gd name="connsiteX171" fmla="*/ 447823 w 841007"/>
              <a:gd name="connsiteY171" fmla="*/ 922059 h 1051448"/>
              <a:gd name="connsiteX172" fmla="*/ 195302 w 841007"/>
              <a:gd name="connsiteY172" fmla="*/ 922059 h 1051448"/>
              <a:gd name="connsiteX173" fmla="*/ 181618 w 841007"/>
              <a:gd name="connsiteY173" fmla="*/ 908373 h 1051448"/>
              <a:gd name="connsiteX174" fmla="*/ 195302 w 841007"/>
              <a:gd name="connsiteY174" fmla="*/ 893444 h 1051448"/>
              <a:gd name="connsiteX175" fmla="*/ 441603 w 841007"/>
              <a:gd name="connsiteY175" fmla="*/ 893444 h 1051448"/>
              <a:gd name="connsiteX176" fmla="*/ 393089 w 841007"/>
              <a:gd name="connsiteY176" fmla="*/ 862340 h 1051448"/>
              <a:gd name="connsiteX177" fmla="*/ 253767 w 841007"/>
              <a:gd name="connsiteY177" fmla="*/ 862340 h 1051448"/>
              <a:gd name="connsiteX178" fmla="*/ 240084 w 841007"/>
              <a:gd name="connsiteY178" fmla="*/ 848655 h 1051448"/>
              <a:gd name="connsiteX179" fmla="*/ 253767 w 841007"/>
              <a:gd name="connsiteY179" fmla="*/ 834970 h 1051448"/>
              <a:gd name="connsiteX180" fmla="*/ 364479 w 841007"/>
              <a:gd name="connsiteY180" fmla="*/ 834970 h 1051448"/>
              <a:gd name="connsiteX181" fmla="*/ 339600 w 841007"/>
              <a:gd name="connsiteY181" fmla="*/ 803866 h 1051448"/>
              <a:gd name="connsiteX182" fmla="*/ 221425 w 841007"/>
              <a:gd name="connsiteY182" fmla="*/ 803866 h 1051448"/>
              <a:gd name="connsiteX183" fmla="*/ 206497 w 841007"/>
              <a:gd name="connsiteY183" fmla="*/ 788937 h 1051448"/>
              <a:gd name="connsiteX184" fmla="*/ 221425 w 841007"/>
              <a:gd name="connsiteY184" fmla="*/ 775252 h 1051448"/>
              <a:gd name="connsiteX185" fmla="*/ 324672 w 841007"/>
              <a:gd name="connsiteY185" fmla="*/ 775252 h 1051448"/>
              <a:gd name="connsiteX186" fmla="*/ 310989 w 841007"/>
              <a:gd name="connsiteY186" fmla="*/ 741660 h 1051448"/>
              <a:gd name="connsiteX187" fmla="*/ 307257 w 841007"/>
              <a:gd name="connsiteY187" fmla="*/ 742904 h 1051448"/>
              <a:gd name="connsiteX188" fmla="*/ 253767 w 841007"/>
              <a:gd name="connsiteY188" fmla="*/ 742904 h 1051448"/>
              <a:gd name="connsiteX189" fmla="*/ 240084 w 841007"/>
              <a:gd name="connsiteY189" fmla="*/ 729219 h 1051448"/>
              <a:gd name="connsiteX190" fmla="*/ 253767 w 841007"/>
              <a:gd name="connsiteY190" fmla="*/ 715533 h 1051448"/>
              <a:gd name="connsiteX191" fmla="*/ 303525 w 841007"/>
              <a:gd name="connsiteY191" fmla="*/ 715533 h 1051448"/>
              <a:gd name="connsiteX192" fmla="*/ 299793 w 841007"/>
              <a:gd name="connsiteY192" fmla="*/ 696872 h 1051448"/>
              <a:gd name="connsiteX193" fmla="*/ 299793 w 841007"/>
              <a:gd name="connsiteY193" fmla="*/ 695627 h 1051448"/>
              <a:gd name="connsiteX194" fmla="*/ 298549 w 841007"/>
              <a:gd name="connsiteY194" fmla="*/ 683186 h 1051448"/>
              <a:gd name="connsiteX195" fmla="*/ 221425 w 841007"/>
              <a:gd name="connsiteY195" fmla="*/ 683186 h 1051448"/>
              <a:gd name="connsiteX196" fmla="*/ 206497 w 841007"/>
              <a:gd name="connsiteY196" fmla="*/ 669501 h 1051448"/>
              <a:gd name="connsiteX197" fmla="*/ 221425 w 841007"/>
              <a:gd name="connsiteY197" fmla="*/ 655815 h 1051448"/>
              <a:gd name="connsiteX198" fmla="*/ 294817 w 841007"/>
              <a:gd name="connsiteY198" fmla="*/ 655815 h 1051448"/>
              <a:gd name="connsiteX199" fmla="*/ 292330 w 841007"/>
              <a:gd name="connsiteY199" fmla="*/ 624712 h 1051448"/>
              <a:gd name="connsiteX200" fmla="*/ 135592 w 841007"/>
              <a:gd name="connsiteY200" fmla="*/ 624712 h 1051448"/>
              <a:gd name="connsiteX201" fmla="*/ 121909 w 841007"/>
              <a:gd name="connsiteY201" fmla="*/ 609782 h 1051448"/>
              <a:gd name="connsiteX202" fmla="*/ 135592 w 841007"/>
              <a:gd name="connsiteY202" fmla="*/ 596097 h 1051448"/>
              <a:gd name="connsiteX203" fmla="*/ 292330 w 841007"/>
              <a:gd name="connsiteY203" fmla="*/ 596097 h 1051448"/>
              <a:gd name="connsiteX204" fmla="*/ 294817 w 841007"/>
              <a:gd name="connsiteY204" fmla="*/ 578679 h 1051448"/>
              <a:gd name="connsiteX205" fmla="*/ 228888 w 841007"/>
              <a:gd name="connsiteY205" fmla="*/ 563750 h 1051448"/>
              <a:gd name="connsiteX206" fmla="*/ 162959 w 841007"/>
              <a:gd name="connsiteY206" fmla="*/ 563750 h 1051448"/>
              <a:gd name="connsiteX207" fmla="*/ 149276 w 841007"/>
              <a:gd name="connsiteY207" fmla="*/ 550064 h 1051448"/>
              <a:gd name="connsiteX208" fmla="*/ 162959 w 841007"/>
              <a:gd name="connsiteY208" fmla="*/ 536379 h 1051448"/>
              <a:gd name="connsiteX209" fmla="*/ 207741 w 841007"/>
              <a:gd name="connsiteY209" fmla="*/ 536379 h 1051448"/>
              <a:gd name="connsiteX210" fmla="*/ 186594 w 841007"/>
              <a:gd name="connsiteY210" fmla="*/ 505276 h 1051448"/>
              <a:gd name="connsiteX211" fmla="*/ 47272 w 841007"/>
              <a:gd name="connsiteY211" fmla="*/ 505276 h 1051448"/>
              <a:gd name="connsiteX212" fmla="*/ 33589 w 841007"/>
              <a:gd name="connsiteY212" fmla="*/ 491590 h 1051448"/>
              <a:gd name="connsiteX213" fmla="*/ 47272 w 841007"/>
              <a:gd name="connsiteY213" fmla="*/ 476661 h 1051448"/>
              <a:gd name="connsiteX214" fmla="*/ 167935 w 841007"/>
              <a:gd name="connsiteY214" fmla="*/ 476661 h 1051448"/>
              <a:gd name="connsiteX215" fmla="*/ 166691 w 841007"/>
              <a:gd name="connsiteY215" fmla="*/ 474173 h 1051448"/>
              <a:gd name="connsiteX216" fmla="*/ 153008 w 841007"/>
              <a:gd name="connsiteY216" fmla="*/ 445558 h 1051448"/>
              <a:gd name="connsiteX217" fmla="*/ 108225 w 841007"/>
              <a:gd name="connsiteY217" fmla="*/ 445558 h 1051448"/>
              <a:gd name="connsiteX218" fmla="*/ 93298 w 841007"/>
              <a:gd name="connsiteY218" fmla="*/ 430628 h 1051448"/>
              <a:gd name="connsiteX219" fmla="*/ 108225 w 841007"/>
              <a:gd name="connsiteY219" fmla="*/ 418187 h 1051448"/>
              <a:gd name="connsiteX220" fmla="*/ 145544 w 841007"/>
              <a:gd name="connsiteY220" fmla="*/ 418187 h 1051448"/>
              <a:gd name="connsiteX221" fmla="*/ 145544 w 841007"/>
              <a:gd name="connsiteY221" fmla="*/ 385839 h 1051448"/>
              <a:gd name="connsiteX222" fmla="*/ 14929 w 841007"/>
              <a:gd name="connsiteY222" fmla="*/ 385839 h 1051448"/>
              <a:gd name="connsiteX223" fmla="*/ 1246 w 841007"/>
              <a:gd name="connsiteY223" fmla="*/ 372154 h 1051448"/>
              <a:gd name="connsiteX224" fmla="*/ 14929 w 841007"/>
              <a:gd name="connsiteY224" fmla="*/ 358469 h 1051448"/>
              <a:gd name="connsiteX225" fmla="*/ 151764 w 841007"/>
              <a:gd name="connsiteY225" fmla="*/ 358469 h 1051448"/>
              <a:gd name="connsiteX226" fmla="*/ 170423 w 841007"/>
              <a:gd name="connsiteY226" fmla="*/ 326121 h 1051448"/>
              <a:gd name="connsiteX227" fmla="*/ 103250 w 841007"/>
              <a:gd name="connsiteY227" fmla="*/ 326121 h 1051448"/>
              <a:gd name="connsiteX228" fmla="*/ 89566 w 841007"/>
              <a:gd name="connsiteY228" fmla="*/ 312436 h 1051448"/>
              <a:gd name="connsiteX229" fmla="*/ 103250 w 841007"/>
              <a:gd name="connsiteY229" fmla="*/ 298750 h 1051448"/>
              <a:gd name="connsiteX230" fmla="*/ 230132 w 841007"/>
              <a:gd name="connsiteY230" fmla="*/ 298750 h 1051448"/>
              <a:gd name="connsiteX231" fmla="*/ 235108 w 841007"/>
              <a:gd name="connsiteY231" fmla="*/ 298750 h 1051448"/>
              <a:gd name="connsiteX232" fmla="*/ 268695 w 841007"/>
              <a:gd name="connsiteY232" fmla="*/ 307459 h 1051448"/>
              <a:gd name="connsiteX233" fmla="*/ 337112 w 841007"/>
              <a:gd name="connsiteY233" fmla="*/ 379619 h 1051448"/>
              <a:gd name="connsiteX234" fmla="*/ 584657 w 841007"/>
              <a:gd name="connsiteY234" fmla="*/ 266403 h 1051448"/>
              <a:gd name="connsiteX235" fmla="*/ 281134 w 841007"/>
              <a:gd name="connsiteY235" fmla="*/ 266403 h 1051448"/>
              <a:gd name="connsiteX236" fmla="*/ 267451 w 841007"/>
              <a:gd name="connsiteY236" fmla="*/ 252718 h 1051448"/>
              <a:gd name="connsiteX237" fmla="*/ 281134 w 841007"/>
              <a:gd name="connsiteY237" fmla="*/ 239032 h 1051448"/>
              <a:gd name="connsiteX238" fmla="*/ 604560 w 841007"/>
              <a:gd name="connsiteY238" fmla="*/ 239032 h 1051448"/>
              <a:gd name="connsiteX239" fmla="*/ 621976 w 841007"/>
              <a:gd name="connsiteY239" fmla="*/ 206685 h 1051448"/>
              <a:gd name="connsiteX240" fmla="*/ 192814 w 841007"/>
              <a:gd name="connsiteY240" fmla="*/ 206685 h 1051448"/>
              <a:gd name="connsiteX241" fmla="*/ 177886 w 841007"/>
              <a:gd name="connsiteY241" fmla="*/ 193000 h 1051448"/>
              <a:gd name="connsiteX242" fmla="*/ 192814 w 841007"/>
              <a:gd name="connsiteY242" fmla="*/ 179314 h 1051448"/>
              <a:gd name="connsiteX243" fmla="*/ 634415 w 841007"/>
              <a:gd name="connsiteY243" fmla="*/ 179314 h 1051448"/>
              <a:gd name="connsiteX244" fmla="*/ 643123 w 841007"/>
              <a:gd name="connsiteY244" fmla="*/ 146967 h 1051448"/>
              <a:gd name="connsiteX245" fmla="*/ 400553 w 841007"/>
              <a:gd name="connsiteY245" fmla="*/ 146967 h 1051448"/>
              <a:gd name="connsiteX246" fmla="*/ 386870 w 841007"/>
              <a:gd name="connsiteY246" fmla="*/ 133281 h 1051448"/>
              <a:gd name="connsiteX247" fmla="*/ 400553 w 841007"/>
              <a:gd name="connsiteY247" fmla="*/ 119596 h 1051448"/>
              <a:gd name="connsiteX248" fmla="*/ 221636 w 841007"/>
              <a:gd name="connsiteY248" fmla="*/ 119596 h 1051448"/>
              <a:gd name="connsiteX249" fmla="*/ 340218 w 841007"/>
              <a:gd name="connsiteY249" fmla="*/ 119596 h 1051448"/>
              <a:gd name="connsiteX250" fmla="*/ 353806 w 841007"/>
              <a:gd name="connsiteY250" fmla="*/ 132677 h 1051448"/>
              <a:gd name="connsiteX251" fmla="*/ 340218 w 841007"/>
              <a:gd name="connsiteY251" fmla="*/ 145758 h 1051448"/>
              <a:gd name="connsiteX252" fmla="*/ 221636 w 841007"/>
              <a:gd name="connsiteY252" fmla="*/ 145758 h 1051448"/>
              <a:gd name="connsiteX253" fmla="*/ 208048 w 841007"/>
              <a:gd name="connsiteY253" fmla="*/ 132677 h 1051448"/>
              <a:gd name="connsiteX254" fmla="*/ 221636 w 841007"/>
              <a:gd name="connsiteY254" fmla="*/ 119596 h 1051448"/>
              <a:gd name="connsiteX255" fmla="*/ 80825 w 841007"/>
              <a:gd name="connsiteY255" fmla="*/ 119596 h 1051448"/>
              <a:gd name="connsiteX256" fmla="*/ 162113 w 841007"/>
              <a:gd name="connsiteY256" fmla="*/ 119596 h 1051448"/>
              <a:gd name="connsiteX257" fmla="*/ 175661 w 841007"/>
              <a:gd name="connsiteY257" fmla="*/ 132677 h 1051448"/>
              <a:gd name="connsiteX258" fmla="*/ 162113 w 841007"/>
              <a:gd name="connsiteY258" fmla="*/ 145758 h 1051448"/>
              <a:gd name="connsiteX259" fmla="*/ 80825 w 841007"/>
              <a:gd name="connsiteY259" fmla="*/ 145758 h 1051448"/>
              <a:gd name="connsiteX260" fmla="*/ 67277 w 841007"/>
              <a:gd name="connsiteY260" fmla="*/ 132677 h 1051448"/>
              <a:gd name="connsiteX261" fmla="*/ 80825 w 841007"/>
              <a:gd name="connsiteY261" fmla="*/ 119596 h 1051448"/>
              <a:gd name="connsiteX262" fmla="*/ 341290 w 841007"/>
              <a:gd name="connsiteY262" fmla="*/ 59798 h 1051448"/>
              <a:gd name="connsiteX263" fmla="*/ 606760 w 841007"/>
              <a:gd name="connsiteY263" fmla="*/ 59798 h 1051448"/>
              <a:gd name="connsiteX264" fmla="*/ 620405 w 841007"/>
              <a:gd name="connsiteY264" fmla="*/ 74097 h 1051448"/>
              <a:gd name="connsiteX265" fmla="*/ 606760 w 841007"/>
              <a:gd name="connsiteY265" fmla="*/ 87205 h 1051448"/>
              <a:gd name="connsiteX266" fmla="*/ 341290 w 841007"/>
              <a:gd name="connsiteY266" fmla="*/ 87205 h 1051448"/>
              <a:gd name="connsiteX267" fmla="*/ 327644 w 841007"/>
              <a:gd name="connsiteY267" fmla="*/ 74097 h 1051448"/>
              <a:gd name="connsiteX268" fmla="*/ 341290 w 841007"/>
              <a:gd name="connsiteY268" fmla="*/ 59798 h 1051448"/>
              <a:gd name="connsiteX269" fmla="*/ 133199 w 841007"/>
              <a:gd name="connsiteY269" fmla="*/ 59798 h 1051448"/>
              <a:gd name="connsiteX270" fmla="*/ 280411 w 841007"/>
              <a:gd name="connsiteY270" fmla="*/ 59798 h 1051448"/>
              <a:gd name="connsiteX271" fmla="*/ 295256 w 841007"/>
              <a:gd name="connsiteY271" fmla="*/ 74097 h 1051448"/>
              <a:gd name="connsiteX272" fmla="*/ 280411 w 841007"/>
              <a:gd name="connsiteY272" fmla="*/ 87205 h 1051448"/>
              <a:gd name="connsiteX273" fmla="*/ 133199 w 841007"/>
              <a:gd name="connsiteY273" fmla="*/ 87205 h 1051448"/>
              <a:gd name="connsiteX274" fmla="*/ 118354 w 841007"/>
              <a:gd name="connsiteY274" fmla="*/ 74097 h 1051448"/>
              <a:gd name="connsiteX275" fmla="*/ 133199 w 841007"/>
              <a:gd name="connsiteY275" fmla="*/ 59798 h 1051448"/>
              <a:gd name="connsiteX276" fmla="*/ 401028 w 841007"/>
              <a:gd name="connsiteY276" fmla="*/ 0 h 1051448"/>
              <a:gd name="connsiteX277" fmla="*/ 513392 w 841007"/>
              <a:gd name="connsiteY277" fmla="*/ 0 h 1051448"/>
              <a:gd name="connsiteX278" fmla="*/ 526974 w 841007"/>
              <a:gd name="connsiteY278" fmla="*/ 13108 h 1051448"/>
              <a:gd name="connsiteX279" fmla="*/ 513392 w 841007"/>
              <a:gd name="connsiteY279" fmla="*/ 27407 h 1051448"/>
              <a:gd name="connsiteX280" fmla="*/ 401028 w 841007"/>
              <a:gd name="connsiteY280" fmla="*/ 27407 h 1051448"/>
              <a:gd name="connsiteX281" fmla="*/ 387445 w 841007"/>
              <a:gd name="connsiteY281" fmla="*/ 13108 h 1051448"/>
              <a:gd name="connsiteX282" fmla="*/ 401028 w 841007"/>
              <a:gd name="connsiteY282" fmla="*/ 0 h 1051448"/>
              <a:gd name="connsiteX283" fmla="*/ 227859 w 841007"/>
              <a:gd name="connsiteY283" fmla="*/ 0 h 1051448"/>
              <a:gd name="connsiteX284" fmla="*/ 336492 w 841007"/>
              <a:gd name="connsiteY284" fmla="*/ 0 h 1051448"/>
              <a:gd name="connsiteX285" fmla="*/ 350071 w 841007"/>
              <a:gd name="connsiteY285" fmla="*/ 13108 h 1051448"/>
              <a:gd name="connsiteX286" fmla="*/ 336492 w 841007"/>
              <a:gd name="connsiteY286" fmla="*/ 27407 h 1051448"/>
              <a:gd name="connsiteX287" fmla="*/ 227859 w 841007"/>
              <a:gd name="connsiteY287" fmla="*/ 27407 h 1051448"/>
              <a:gd name="connsiteX288" fmla="*/ 214280 w 841007"/>
              <a:gd name="connsiteY288" fmla="*/ 13108 h 1051448"/>
              <a:gd name="connsiteX289" fmla="*/ 227859 w 841007"/>
              <a:gd name="connsiteY289" fmla="*/ 0 h 105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841007" h="1051448">
                <a:moveTo>
                  <a:pt x="82053" y="1014075"/>
                </a:moveTo>
                <a:lnTo>
                  <a:pt x="159625" y="1014075"/>
                </a:lnTo>
                <a:cubicBezTo>
                  <a:pt x="167013" y="1014075"/>
                  <a:pt x="173169" y="1020033"/>
                  <a:pt x="173169" y="1027183"/>
                </a:cubicBezTo>
                <a:cubicBezTo>
                  <a:pt x="173169" y="1035524"/>
                  <a:pt x="167013" y="1041482"/>
                  <a:pt x="159625" y="1041482"/>
                </a:cubicBezTo>
                <a:lnTo>
                  <a:pt x="82053" y="1041482"/>
                </a:lnTo>
                <a:cubicBezTo>
                  <a:pt x="74665" y="1041482"/>
                  <a:pt x="67277" y="1035524"/>
                  <a:pt x="67277" y="1027183"/>
                </a:cubicBezTo>
                <a:cubicBezTo>
                  <a:pt x="67277" y="1020033"/>
                  <a:pt x="74665" y="1014075"/>
                  <a:pt x="82053" y="1014075"/>
                </a:cubicBezTo>
                <a:close/>
                <a:moveTo>
                  <a:pt x="118053" y="894479"/>
                </a:moveTo>
                <a:lnTo>
                  <a:pt x="147302" y="894479"/>
                </a:lnTo>
                <a:cubicBezTo>
                  <a:pt x="154614" y="894479"/>
                  <a:pt x="160708" y="901629"/>
                  <a:pt x="160708" y="908778"/>
                </a:cubicBezTo>
                <a:cubicBezTo>
                  <a:pt x="160708" y="915928"/>
                  <a:pt x="154614" y="921886"/>
                  <a:pt x="147302" y="921886"/>
                </a:cubicBezTo>
                <a:lnTo>
                  <a:pt x="118053" y="921886"/>
                </a:lnTo>
                <a:cubicBezTo>
                  <a:pt x="110741" y="921886"/>
                  <a:pt x="104647" y="915928"/>
                  <a:pt x="104647" y="908778"/>
                </a:cubicBezTo>
                <a:cubicBezTo>
                  <a:pt x="104647" y="901629"/>
                  <a:pt x="110741" y="894479"/>
                  <a:pt x="118053" y="894479"/>
                </a:cubicBezTo>
                <a:close/>
                <a:moveTo>
                  <a:pt x="125650" y="835926"/>
                </a:moveTo>
                <a:lnTo>
                  <a:pt x="194520" y="835926"/>
                </a:lnTo>
                <a:cubicBezTo>
                  <a:pt x="201899" y="835926"/>
                  <a:pt x="208048" y="840683"/>
                  <a:pt x="208048" y="849007"/>
                </a:cubicBezTo>
                <a:cubicBezTo>
                  <a:pt x="208048" y="856142"/>
                  <a:pt x="201899" y="862088"/>
                  <a:pt x="194520" y="862088"/>
                </a:cubicBezTo>
                <a:lnTo>
                  <a:pt x="125650" y="862088"/>
                </a:lnTo>
                <a:cubicBezTo>
                  <a:pt x="118271" y="862088"/>
                  <a:pt x="112122" y="856142"/>
                  <a:pt x="112122" y="849007"/>
                </a:cubicBezTo>
                <a:cubicBezTo>
                  <a:pt x="112122" y="840683"/>
                  <a:pt x="118271" y="835926"/>
                  <a:pt x="125650" y="835926"/>
                </a:cubicBezTo>
                <a:close/>
                <a:moveTo>
                  <a:pt x="149184" y="776128"/>
                </a:moveTo>
                <a:lnTo>
                  <a:pt x="175969" y="776128"/>
                </a:lnTo>
                <a:cubicBezTo>
                  <a:pt x="183274" y="776128"/>
                  <a:pt x="189361" y="782086"/>
                  <a:pt x="189361" y="789236"/>
                </a:cubicBezTo>
                <a:cubicBezTo>
                  <a:pt x="189361" y="796385"/>
                  <a:pt x="183274" y="803535"/>
                  <a:pt x="175969" y="803535"/>
                </a:cubicBezTo>
                <a:lnTo>
                  <a:pt x="149184" y="803535"/>
                </a:lnTo>
                <a:cubicBezTo>
                  <a:pt x="141879" y="803535"/>
                  <a:pt x="135792" y="796385"/>
                  <a:pt x="135792" y="789236"/>
                </a:cubicBezTo>
                <a:cubicBezTo>
                  <a:pt x="135792" y="782086"/>
                  <a:pt x="141879" y="776128"/>
                  <a:pt x="149184" y="776128"/>
                </a:cubicBezTo>
                <a:close/>
                <a:moveTo>
                  <a:pt x="135624" y="716330"/>
                </a:moveTo>
                <a:lnTo>
                  <a:pt x="206977" y="716330"/>
                </a:lnTo>
                <a:cubicBezTo>
                  <a:pt x="214358" y="716330"/>
                  <a:pt x="220509" y="722276"/>
                  <a:pt x="220509" y="729411"/>
                </a:cubicBezTo>
                <a:cubicBezTo>
                  <a:pt x="220509" y="736546"/>
                  <a:pt x="214358" y="742492"/>
                  <a:pt x="206977" y="742492"/>
                </a:cubicBezTo>
                <a:lnTo>
                  <a:pt x="135624" y="742492"/>
                </a:lnTo>
                <a:cubicBezTo>
                  <a:pt x="128242" y="742492"/>
                  <a:pt x="122091" y="736546"/>
                  <a:pt x="122091" y="729411"/>
                </a:cubicBezTo>
                <a:cubicBezTo>
                  <a:pt x="122091" y="722276"/>
                  <a:pt x="128242" y="716330"/>
                  <a:pt x="135624" y="716330"/>
                </a:cubicBezTo>
                <a:close/>
                <a:moveTo>
                  <a:pt x="125612" y="656532"/>
                </a:moveTo>
                <a:lnTo>
                  <a:pt x="175891" y="656532"/>
                </a:lnTo>
                <a:cubicBezTo>
                  <a:pt x="184475" y="656532"/>
                  <a:pt x="190607" y="662478"/>
                  <a:pt x="190607" y="669613"/>
                </a:cubicBezTo>
                <a:cubicBezTo>
                  <a:pt x="190607" y="676748"/>
                  <a:pt x="184475" y="682694"/>
                  <a:pt x="175891" y="682694"/>
                </a:cubicBezTo>
                <a:lnTo>
                  <a:pt x="125612" y="682694"/>
                </a:lnTo>
                <a:cubicBezTo>
                  <a:pt x="118254" y="682694"/>
                  <a:pt x="112122" y="676748"/>
                  <a:pt x="112122" y="669613"/>
                </a:cubicBezTo>
                <a:cubicBezTo>
                  <a:pt x="112122" y="662478"/>
                  <a:pt x="118254" y="656532"/>
                  <a:pt x="125612" y="656532"/>
                </a:cubicBezTo>
                <a:close/>
                <a:moveTo>
                  <a:pt x="86917" y="536933"/>
                </a:moveTo>
                <a:lnTo>
                  <a:pt x="117399" y="536933"/>
                </a:lnTo>
                <a:cubicBezTo>
                  <a:pt x="124715" y="536933"/>
                  <a:pt x="130811" y="542879"/>
                  <a:pt x="130811" y="550014"/>
                </a:cubicBezTo>
                <a:cubicBezTo>
                  <a:pt x="130811" y="557149"/>
                  <a:pt x="124715" y="563095"/>
                  <a:pt x="117399" y="563095"/>
                </a:cubicBezTo>
                <a:lnTo>
                  <a:pt x="86917" y="563095"/>
                </a:lnTo>
                <a:cubicBezTo>
                  <a:pt x="78382" y="563095"/>
                  <a:pt x="73505" y="557149"/>
                  <a:pt x="73505" y="550014"/>
                </a:cubicBezTo>
                <a:cubicBezTo>
                  <a:pt x="73505" y="542879"/>
                  <a:pt x="78382" y="536933"/>
                  <a:pt x="86917" y="536933"/>
                </a:cubicBezTo>
                <a:close/>
                <a:moveTo>
                  <a:pt x="25895" y="418583"/>
                </a:moveTo>
                <a:lnTo>
                  <a:pt x="66272" y="418583"/>
                </a:lnTo>
                <a:cubicBezTo>
                  <a:pt x="73613" y="418583"/>
                  <a:pt x="79731" y="423340"/>
                  <a:pt x="79731" y="430475"/>
                </a:cubicBezTo>
                <a:cubicBezTo>
                  <a:pt x="79731" y="438799"/>
                  <a:pt x="73613" y="444745"/>
                  <a:pt x="66272" y="444745"/>
                </a:cubicBezTo>
                <a:lnTo>
                  <a:pt x="25895" y="444745"/>
                </a:lnTo>
                <a:cubicBezTo>
                  <a:pt x="18553" y="444745"/>
                  <a:pt x="11212" y="438799"/>
                  <a:pt x="11212" y="430475"/>
                </a:cubicBezTo>
                <a:cubicBezTo>
                  <a:pt x="11212" y="423340"/>
                  <a:pt x="18553" y="418583"/>
                  <a:pt x="25895" y="418583"/>
                </a:cubicBezTo>
                <a:close/>
                <a:moveTo>
                  <a:pt x="13467" y="298987"/>
                </a:moveTo>
                <a:lnTo>
                  <a:pt x="57543" y="298987"/>
                </a:lnTo>
                <a:cubicBezTo>
                  <a:pt x="64888" y="298987"/>
                  <a:pt x="71010" y="304933"/>
                  <a:pt x="71010" y="312068"/>
                </a:cubicBezTo>
                <a:cubicBezTo>
                  <a:pt x="71010" y="319203"/>
                  <a:pt x="64888" y="325149"/>
                  <a:pt x="57543" y="325149"/>
                </a:cubicBezTo>
                <a:lnTo>
                  <a:pt x="13467" y="325149"/>
                </a:lnTo>
                <a:cubicBezTo>
                  <a:pt x="6121" y="325149"/>
                  <a:pt x="0" y="319203"/>
                  <a:pt x="0" y="312068"/>
                </a:cubicBezTo>
                <a:cubicBezTo>
                  <a:pt x="0" y="304933"/>
                  <a:pt x="6121" y="298987"/>
                  <a:pt x="13467" y="298987"/>
                </a:cubicBezTo>
                <a:close/>
                <a:moveTo>
                  <a:pt x="133146" y="239192"/>
                </a:moveTo>
                <a:lnTo>
                  <a:pt x="220666" y="239192"/>
                </a:lnTo>
                <a:cubicBezTo>
                  <a:pt x="229295" y="239192"/>
                  <a:pt x="235458" y="245138"/>
                  <a:pt x="235458" y="252273"/>
                </a:cubicBezTo>
                <a:cubicBezTo>
                  <a:pt x="235458" y="260597"/>
                  <a:pt x="229295" y="265354"/>
                  <a:pt x="220666" y="265354"/>
                </a:cubicBezTo>
                <a:lnTo>
                  <a:pt x="133146" y="265354"/>
                </a:lnTo>
                <a:cubicBezTo>
                  <a:pt x="125750" y="265354"/>
                  <a:pt x="118354" y="260597"/>
                  <a:pt x="118354" y="252273"/>
                </a:cubicBezTo>
                <a:cubicBezTo>
                  <a:pt x="118354" y="245138"/>
                  <a:pt x="125750" y="239192"/>
                  <a:pt x="133146" y="239192"/>
                </a:cubicBezTo>
                <a:close/>
                <a:moveTo>
                  <a:pt x="28446" y="239192"/>
                </a:moveTo>
                <a:lnTo>
                  <a:pt x="87401" y="239192"/>
                </a:lnTo>
                <a:cubicBezTo>
                  <a:pt x="94771" y="239192"/>
                  <a:pt x="100912" y="245138"/>
                  <a:pt x="100912" y="252273"/>
                </a:cubicBezTo>
                <a:cubicBezTo>
                  <a:pt x="100912" y="260597"/>
                  <a:pt x="94771" y="265354"/>
                  <a:pt x="87401" y="265354"/>
                </a:cubicBezTo>
                <a:lnTo>
                  <a:pt x="28446" y="265354"/>
                </a:lnTo>
                <a:cubicBezTo>
                  <a:pt x="21076" y="265354"/>
                  <a:pt x="13707" y="260597"/>
                  <a:pt x="13707" y="252273"/>
                </a:cubicBezTo>
                <a:cubicBezTo>
                  <a:pt x="13707" y="245138"/>
                  <a:pt x="21076" y="239192"/>
                  <a:pt x="28446" y="239192"/>
                </a:cubicBezTo>
                <a:close/>
                <a:moveTo>
                  <a:pt x="52169" y="179394"/>
                </a:moveTo>
                <a:lnTo>
                  <a:pt x="132215" y="179394"/>
                </a:lnTo>
                <a:cubicBezTo>
                  <a:pt x="139604" y="179394"/>
                  <a:pt x="145761" y="185340"/>
                  <a:pt x="145761" y="192475"/>
                </a:cubicBezTo>
                <a:cubicBezTo>
                  <a:pt x="145761" y="199610"/>
                  <a:pt x="139604" y="205556"/>
                  <a:pt x="132215" y="205556"/>
                </a:cubicBezTo>
                <a:lnTo>
                  <a:pt x="52169" y="205556"/>
                </a:lnTo>
                <a:cubicBezTo>
                  <a:pt x="44780" y="205556"/>
                  <a:pt x="38623" y="199610"/>
                  <a:pt x="38623" y="192475"/>
                </a:cubicBezTo>
                <a:cubicBezTo>
                  <a:pt x="38623" y="185340"/>
                  <a:pt x="44780" y="179394"/>
                  <a:pt x="52169" y="179394"/>
                </a:cubicBezTo>
                <a:close/>
                <a:moveTo>
                  <a:pt x="666758" y="168117"/>
                </a:moveTo>
                <a:cubicBezTo>
                  <a:pt x="664270" y="178070"/>
                  <a:pt x="660538" y="188023"/>
                  <a:pt x="656806" y="196732"/>
                </a:cubicBezTo>
                <a:cubicBezTo>
                  <a:pt x="656806" y="197976"/>
                  <a:pt x="656806" y="199220"/>
                  <a:pt x="655562" y="199220"/>
                </a:cubicBezTo>
                <a:cubicBezTo>
                  <a:pt x="646854" y="221615"/>
                  <a:pt x="636903" y="241521"/>
                  <a:pt x="625707" y="258938"/>
                </a:cubicBezTo>
                <a:cubicBezTo>
                  <a:pt x="624463" y="260182"/>
                  <a:pt x="623219" y="261427"/>
                  <a:pt x="621976" y="262671"/>
                </a:cubicBezTo>
                <a:cubicBezTo>
                  <a:pt x="521216" y="405745"/>
                  <a:pt x="328404" y="406990"/>
                  <a:pt x="325916" y="406990"/>
                </a:cubicBezTo>
                <a:lnTo>
                  <a:pt x="324672" y="406990"/>
                </a:lnTo>
                <a:lnTo>
                  <a:pt x="323428" y="406990"/>
                </a:lnTo>
                <a:cubicBezTo>
                  <a:pt x="322184" y="406990"/>
                  <a:pt x="322184" y="406990"/>
                  <a:pt x="320940" y="406990"/>
                </a:cubicBezTo>
                <a:lnTo>
                  <a:pt x="319696" y="405745"/>
                </a:lnTo>
                <a:lnTo>
                  <a:pt x="318452" y="405745"/>
                </a:lnTo>
                <a:cubicBezTo>
                  <a:pt x="318452" y="404501"/>
                  <a:pt x="317209" y="404501"/>
                  <a:pt x="317209" y="403257"/>
                </a:cubicBezTo>
                <a:lnTo>
                  <a:pt x="315965" y="403257"/>
                </a:lnTo>
                <a:cubicBezTo>
                  <a:pt x="315965" y="403257"/>
                  <a:pt x="315965" y="402013"/>
                  <a:pt x="314721" y="402013"/>
                </a:cubicBezTo>
                <a:cubicBezTo>
                  <a:pt x="313477" y="400769"/>
                  <a:pt x="313477" y="399525"/>
                  <a:pt x="313477" y="399525"/>
                </a:cubicBezTo>
                <a:cubicBezTo>
                  <a:pt x="313477" y="399525"/>
                  <a:pt x="313477" y="399525"/>
                  <a:pt x="313477" y="398281"/>
                </a:cubicBezTo>
                <a:cubicBezTo>
                  <a:pt x="312233" y="397037"/>
                  <a:pt x="312233" y="395792"/>
                  <a:pt x="312233" y="395792"/>
                </a:cubicBezTo>
                <a:cubicBezTo>
                  <a:pt x="309745" y="373398"/>
                  <a:pt x="284866" y="344783"/>
                  <a:pt x="257499" y="333586"/>
                </a:cubicBezTo>
                <a:cubicBezTo>
                  <a:pt x="242572" y="327365"/>
                  <a:pt x="221425" y="321145"/>
                  <a:pt x="201521" y="336074"/>
                </a:cubicBezTo>
                <a:cubicBezTo>
                  <a:pt x="170423" y="358469"/>
                  <a:pt x="167935" y="395792"/>
                  <a:pt x="176643" y="426896"/>
                </a:cubicBezTo>
                <a:lnTo>
                  <a:pt x="176643" y="428140"/>
                </a:lnTo>
                <a:cubicBezTo>
                  <a:pt x="180374" y="440581"/>
                  <a:pt x="184106" y="450534"/>
                  <a:pt x="189082" y="457999"/>
                </a:cubicBezTo>
                <a:lnTo>
                  <a:pt x="232620" y="523938"/>
                </a:lnTo>
                <a:cubicBezTo>
                  <a:pt x="236352" y="531402"/>
                  <a:pt x="240084" y="536379"/>
                  <a:pt x="243816" y="540111"/>
                </a:cubicBezTo>
                <a:cubicBezTo>
                  <a:pt x="245060" y="540111"/>
                  <a:pt x="246304" y="542600"/>
                  <a:pt x="246304" y="543844"/>
                </a:cubicBezTo>
                <a:cubicBezTo>
                  <a:pt x="257499" y="556285"/>
                  <a:pt x="267451" y="555041"/>
                  <a:pt x="296061" y="550064"/>
                </a:cubicBezTo>
                <a:lnTo>
                  <a:pt x="308501" y="548820"/>
                </a:lnTo>
                <a:cubicBezTo>
                  <a:pt x="312233" y="548820"/>
                  <a:pt x="317209" y="550064"/>
                  <a:pt x="319696" y="552553"/>
                </a:cubicBezTo>
                <a:cubicBezTo>
                  <a:pt x="323428" y="556285"/>
                  <a:pt x="324672" y="560017"/>
                  <a:pt x="324672" y="564994"/>
                </a:cubicBezTo>
                <a:cubicBezTo>
                  <a:pt x="324672" y="566238"/>
                  <a:pt x="306013" y="683186"/>
                  <a:pt x="357015" y="778984"/>
                </a:cubicBezTo>
                <a:cubicBezTo>
                  <a:pt x="398065" y="848655"/>
                  <a:pt x="475190" y="893444"/>
                  <a:pt x="558534" y="893444"/>
                </a:cubicBezTo>
                <a:lnTo>
                  <a:pt x="704076" y="893444"/>
                </a:lnTo>
                <a:cubicBezTo>
                  <a:pt x="709052" y="893444"/>
                  <a:pt x="714028" y="889711"/>
                  <a:pt x="714028" y="883491"/>
                </a:cubicBezTo>
                <a:lnTo>
                  <a:pt x="707808" y="828749"/>
                </a:lnTo>
                <a:cubicBezTo>
                  <a:pt x="704076" y="786449"/>
                  <a:pt x="715272" y="765298"/>
                  <a:pt x="723979" y="754101"/>
                </a:cubicBezTo>
                <a:cubicBezTo>
                  <a:pt x="719003" y="750369"/>
                  <a:pt x="712784" y="746637"/>
                  <a:pt x="706564" y="742904"/>
                </a:cubicBezTo>
                <a:cubicBezTo>
                  <a:pt x="701588" y="742904"/>
                  <a:pt x="695368" y="742904"/>
                  <a:pt x="689149" y="742904"/>
                </a:cubicBezTo>
                <a:lnTo>
                  <a:pt x="682929" y="742904"/>
                </a:lnTo>
                <a:lnTo>
                  <a:pt x="676709" y="742904"/>
                </a:lnTo>
                <a:cubicBezTo>
                  <a:pt x="669246" y="742904"/>
                  <a:pt x="663026" y="736684"/>
                  <a:pt x="663026" y="729219"/>
                </a:cubicBezTo>
                <a:cubicBezTo>
                  <a:pt x="663026" y="721754"/>
                  <a:pt x="669246" y="715533"/>
                  <a:pt x="676709" y="715533"/>
                </a:cubicBezTo>
                <a:lnTo>
                  <a:pt x="682929" y="715533"/>
                </a:lnTo>
                <a:cubicBezTo>
                  <a:pt x="707808" y="715533"/>
                  <a:pt x="716515" y="715533"/>
                  <a:pt x="742638" y="709313"/>
                </a:cubicBezTo>
                <a:cubicBezTo>
                  <a:pt x="731443" y="690651"/>
                  <a:pt x="721491" y="671989"/>
                  <a:pt x="715272" y="649595"/>
                </a:cubicBezTo>
                <a:cubicBezTo>
                  <a:pt x="712784" y="640886"/>
                  <a:pt x="717759" y="633421"/>
                  <a:pt x="723979" y="627200"/>
                </a:cubicBezTo>
                <a:lnTo>
                  <a:pt x="812299" y="563750"/>
                </a:lnTo>
                <a:cubicBezTo>
                  <a:pt x="812299" y="563750"/>
                  <a:pt x="812299" y="563750"/>
                  <a:pt x="812299" y="562506"/>
                </a:cubicBezTo>
                <a:cubicBezTo>
                  <a:pt x="804836" y="552553"/>
                  <a:pt x="796128" y="541355"/>
                  <a:pt x="787420" y="531402"/>
                </a:cubicBezTo>
                <a:cubicBezTo>
                  <a:pt x="756322" y="492834"/>
                  <a:pt x="720247" y="450534"/>
                  <a:pt x="714028" y="342295"/>
                </a:cubicBezTo>
                <a:lnTo>
                  <a:pt x="714028" y="333586"/>
                </a:lnTo>
                <a:cubicBezTo>
                  <a:pt x="712784" y="276356"/>
                  <a:pt x="696612" y="219126"/>
                  <a:pt x="666758" y="168117"/>
                </a:cubicBezTo>
                <a:close/>
                <a:moveTo>
                  <a:pt x="400553" y="119596"/>
                </a:moveTo>
                <a:lnTo>
                  <a:pt x="658050" y="119596"/>
                </a:lnTo>
                <a:cubicBezTo>
                  <a:pt x="659294" y="119596"/>
                  <a:pt x="659294" y="119596"/>
                  <a:pt x="660538" y="119596"/>
                </a:cubicBezTo>
                <a:cubicBezTo>
                  <a:pt x="664270" y="119596"/>
                  <a:pt x="670489" y="120840"/>
                  <a:pt x="671733" y="125817"/>
                </a:cubicBezTo>
                <a:lnTo>
                  <a:pt x="676709" y="132037"/>
                </a:lnTo>
                <a:cubicBezTo>
                  <a:pt x="717759" y="191755"/>
                  <a:pt x="741394" y="261427"/>
                  <a:pt x="742638" y="333586"/>
                </a:cubicBezTo>
                <a:lnTo>
                  <a:pt x="742638" y="342295"/>
                </a:lnTo>
                <a:cubicBezTo>
                  <a:pt x="747614" y="440581"/>
                  <a:pt x="777469" y="476661"/>
                  <a:pt x="808568" y="512740"/>
                </a:cubicBezTo>
                <a:cubicBezTo>
                  <a:pt x="818519" y="523938"/>
                  <a:pt x="827227" y="535135"/>
                  <a:pt x="837178" y="548820"/>
                </a:cubicBezTo>
                <a:cubicBezTo>
                  <a:pt x="844642" y="560017"/>
                  <a:pt x="840910" y="577435"/>
                  <a:pt x="828471" y="586144"/>
                </a:cubicBezTo>
                <a:lnTo>
                  <a:pt x="743882" y="647106"/>
                </a:lnTo>
                <a:cubicBezTo>
                  <a:pt x="750102" y="668256"/>
                  <a:pt x="761298" y="686918"/>
                  <a:pt x="772493" y="705580"/>
                </a:cubicBezTo>
                <a:lnTo>
                  <a:pt x="774981" y="711801"/>
                </a:lnTo>
                <a:cubicBezTo>
                  <a:pt x="777469" y="714289"/>
                  <a:pt x="777469" y="719266"/>
                  <a:pt x="776225" y="724242"/>
                </a:cubicBezTo>
                <a:cubicBezTo>
                  <a:pt x="774981" y="727975"/>
                  <a:pt x="771249" y="730463"/>
                  <a:pt x="766273" y="731707"/>
                </a:cubicBezTo>
                <a:cubicBezTo>
                  <a:pt x="758810" y="734195"/>
                  <a:pt x="752590" y="735439"/>
                  <a:pt x="746370" y="736684"/>
                </a:cubicBezTo>
                <a:cubicBezTo>
                  <a:pt x="753834" y="744148"/>
                  <a:pt x="753834" y="749125"/>
                  <a:pt x="753834" y="751613"/>
                </a:cubicBezTo>
                <a:cubicBezTo>
                  <a:pt x="753834" y="757834"/>
                  <a:pt x="750102" y="762810"/>
                  <a:pt x="747614" y="767787"/>
                </a:cubicBezTo>
                <a:cubicBezTo>
                  <a:pt x="742638" y="776496"/>
                  <a:pt x="732687" y="791425"/>
                  <a:pt x="735175" y="826261"/>
                </a:cubicBezTo>
                <a:lnTo>
                  <a:pt x="742638" y="881002"/>
                </a:lnTo>
                <a:cubicBezTo>
                  <a:pt x="742638" y="882247"/>
                  <a:pt x="742638" y="882247"/>
                  <a:pt x="742638" y="883491"/>
                </a:cubicBezTo>
                <a:cubicBezTo>
                  <a:pt x="742638" y="904641"/>
                  <a:pt x="725223" y="922059"/>
                  <a:pt x="704076" y="922059"/>
                </a:cubicBezTo>
                <a:lnTo>
                  <a:pt x="558534" y="922059"/>
                </a:lnTo>
                <a:cubicBezTo>
                  <a:pt x="534899" y="922059"/>
                  <a:pt x="511264" y="918326"/>
                  <a:pt x="488873" y="912106"/>
                </a:cubicBezTo>
                <a:cubicBezTo>
                  <a:pt x="476434" y="927035"/>
                  <a:pt x="445335" y="969336"/>
                  <a:pt x="445335" y="1037763"/>
                </a:cubicBezTo>
                <a:cubicBezTo>
                  <a:pt x="444091" y="1046472"/>
                  <a:pt x="437871" y="1051448"/>
                  <a:pt x="430408" y="1051448"/>
                </a:cubicBezTo>
                <a:cubicBezTo>
                  <a:pt x="424188" y="1051448"/>
                  <a:pt x="417968" y="1047716"/>
                  <a:pt x="416724" y="1041495"/>
                </a:cubicBezTo>
                <a:lnTo>
                  <a:pt x="221425" y="1041495"/>
                </a:lnTo>
                <a:cubicBezTo>
                  <a:pt x="213961" y="1041495"/>
                  <a:pt x="207741" y="1035274"/>
                  <a:pt x="207741" y="1026565"/>
                </a:cubicBezTo>
                <a:cubicBezTo>
                  <a:pt x="207741" y="1019101"/>
                  <a:pt x="213961" y="1012880"/>
                  <a:pt x="221425" y="1012880"/>
                </a:cubicBezTo>
                <a:lnTo>
                  <a:pt x="417968" y="1012880"/>
                </a:lnTo>
                <a:cubicBezTo>
                  <a:pt x="419212" y="1001683"/>
                  <a:pt x="421700" y="991730"/>
                  <a:pt x="424188" y="981777"/>
                </a:cubicBezTo>
                <a:lnTo>
                  <a:pt x="103250" y="981777"/>
                </a:lnTo>
                <a:cubicBezTo>
                  <a:pt x="94542" y="981777"/>
                  <a:pt x="89566" y="975556"/>
                  <a:pt x="89566" y="968091"/>
                </a:cubicBezTo>
                <a:cubicBezTo>
                  <a:pt x="89566" y="959382"/>
                  <a:pt x="94542" y="954406"/>
                  <a:pt x="103250" y="954406"/>
                </a:cubicBezTo>
                <a:lnTo>
                  <a:pt x="431652" y="954406"/>
                </a:lnTo>
                <a:cubicBezTo>
                  <a:pt x="436627" y="941965"/>
                  <a:pt x="441603" y="930768"/>
                  <a:pt x="447823" y="922059"/>
                </a:cubicBezTo>
                <a:lnTo>
                  <a:pt x="195302" y="922059"/>
                </a:lnTo>
                <a:cubicBezTo>
                  <a:pt x="186594" y="922059"/>
                  <a:pt x="181618" y="915838"/>
                  <a:pt x="181618" y="908373"/>
                </a:cubicBezTo>
                <a:cubicBezTo>
                  <a:pt x="181618" y="900908"/>
                  <a:pt x="186594" y="893444"/>
                  <a:pt x="195302" y="893444"/>
                </a:cubicBezTo>
                <a:lnTo>
                  <a:pt x="441603" y="893444"/>
                </a:lnTo>
                <a:cubicBezTo>
                  <a:pt x="424188" y="884735"/>
                  <a:pt x="408017" y="874782"/>
                  <a:pt x="393089" y="862340"/>
                </a:cubicBezTo>
                <a:lnTo>
                  <a:pt x="253767" y="862340"/>
                </a:lnTo>
                <a:cubicBezTo>
                  <a:pt x="246304" y="862340"/>
                  <a:pt x="240084" y="856120"/>
                  <a:pt x="240084" y="848655"/>
                </a:cubicBezTo>
                <a:cubicBezTo>
                  <a:pt x="240084" y="839946"/>
                  <a:pt x="246304" y="834970"/>
                  <a:pt x="253767" y="834970"/>
                </a:cubicBezTo>
                <a:lnTo>
                  <a:pt x="364479" y="834970"/>
                </a:lnTo>
                <a:cubicBezTo>
                  <a:pt x="354527" y="825017"/>
                  <a:pt x="347063" y="813820"/>
                  <a:pt x="339600" y="803866"/>
                </a:cubicBezTo>
                <a:lnTo>
                  <a:pt x="221425" y="803866"/>
                </a:lnTo>
                <a:cubicBezTo>
                  <a:pt x="213961" y="803866"/>
                  <a:pt x="206497" y="796402"/>
                  <a:pt x="206497" y="788937"/>
                </a:cubicBezTo>
                <a:cubicBezTo>
                  <a:pt x="206497" y="781472"/>
                  <a:pt x="213961" y="775252"/>
                  <a:pt x="221425" y="775252"/>
                </a:cubicBezTo>
                <a:lnTo>
                  <a:pt x="324672" y="775252"/>
                </a:lnTo>
                <a:cubicBezTo>
                  <a:pt x="318452" y="764054"/>
                  <a:pt x="313477" y="754101"/>
                  <a:pt x="310989" y="741660"/>
                </a:cubicBezTo>
                <a:cubicBezTo>
                  <a:pt x="309745" y="742904"/>
                  <a:pt x="308501" y="742904"/>
                  <a:pt x="307257" y="742904"/>
                </a:cubicBezTo>
                <a:lnTo>
                  <a:pt x="253767" y="742904"/>
                </a:lnTo>
                <a:cubicBezTo>
                  <a:pt x="246304" y="742904"/>
                  <a:pt x="240084" y="736684"/>
                  <a:pt x="240084" y="729219"/>
                </a:cubicBezTo>
                <a:cubicBezTo>
                  <a:pt x="240084" y="721754"/>
                  <a:pt x="246304" y="715533"/>
                  <a:pt x="253767" y="715533"/>
                </a:cubicBezTo>
                <a:lnTo>
                  <a:pt x="303525" y="715533"/>
                </a:lnTo>
                <a:cubicBezTo>
                  <a:pt x="302281" y="709313"/>
                  <a:pt x="301037" y="703092"/>
                  <a:pt x="299793" y="696872"/>
                </a:cubicBezTo>
                <a:lnTo>
                  <a:pt x="299793" y="695627"/>
                </a:lnTo>
                <a:cubicBezTo>
                  <a:pt x="299793" y="691895"/>
                  <a:pt x="298549" y="686918"/>
                  <a:pt x="298549" y="683186"/>
                </a:cubicBezTo>
                <a:lnTo>
                  <a:pt x="221425" y="683186"/>
                </a:lnTo>
                <a:cubicBezTo>
                  <a:pt x="213961" y="683186"/>
                  <a:pt x="206497" y="676965"/>
                  <a:pt x="206497" y="669501"/>
                </a:cubicBezTo>
                <a:cubicBezTo>
                  <a:pt x="206497" y="662036"/>
                  <a:pt x="213961" y="655815"/>
                  <a:pt x="221425" y="655815"/>
                </a:cubicBezTo>
                <a:lnTo>
                  <a:pt x="294817" y="655815"/>
                </a:lnTo>
                <a:cubicBezTo>
                  <a:pt x="293574" y="644618"/>
                  <a:pt x="292330" y="634665"/>
                  <a:pt x="292330" y="624712"/>
                </a:cubicBezTo>
                <a:lnTo>
                  <a:pt x="135592" y="624712"/>
                </a:lnTo>
                <a:cubicBezTo>
                  <a:pt x="128129" y="624712"/>
                  <a:pt x="121909" y="618491"/>
                  <a:pt x="121909" y="609782"/>
                </a:cubicBezTo>
                <a:cubicBezTo>
                  <a:pt x="121909" y="602318"/>
                  <a:pt x="128129" y="596097"/>
                  <a:pt x="135592" y="596097"/>
                </a:cubicBezTo>
                <a:lnTo>
                  <a:pt x="292330" y="596097"/>
                </a:lnTo>
                <a:cubicBezTo>
                  <a:pt x="293574" y="589876"/>
                  <a:pt x="293574" y="583656"/>
                  <a:pt x="294817" y="578679"/>
                </a:cubicBezTo>
                <a:cubicBezTo>
                  <a:pt x="263719" y="582412"/>
                  <a:pt x="247548" y="582412"/>
                  <a:pt x="228888" y="563750"/>
                </a:cubicBezTo>
                <a:lnTo>
                  <a:pt x="162959" y="563750"/>
                </a:lnTo>
                <a:cubicBezTo>
                  <a:pt x="155495" y="563750"/>
                  <a:pt x="149276" y="557529"/>
                  <a:pt x="149276" y="550064"/>
                </a:cubicBezTo>
                <a:cubicBezTo>
                  <a:pt x="149276" y="542600"/>
                  <a:pt x="155495" y="536379"/>
                  <a:pt x="162959" y="536379"/>
                </a:cubicBezTo>
                <a:lnTo>
                  <a:pt x="207741" y="536379"/>
                </a:lnTo>
                <a:lnTo>
                  <a:pt x="186594" y="505276"/>
                </a:lnTo>
                <a:lnTo>
                  <a:pt x="47272" y="505276"/>
                </a:lnTo>
                <a:cubicBezTo>
                  <a:pt x="39808" y="505276"/>
                  <a:pt x="33589" y="499055"/>
                  <a:pt x="33589" y="491590"/>
                </a:cubicBezTo>
                <a:cubicBezTo>
                  <a:pt x="33589" y="484126"/>
                  <a:pt x="39808" y="476661"/>
                  <a:pt x="47272" y="476661"/>
                </a:cubicBezTo>
                <a:lnTo>
                  <a:pt x="167935" y="476661"/>
                </a:lnTo>
                <a:lnTo>
                  <a:pt x="166691" y="474173"/>
                </a:lnTo>
                <a:cubicBezTo>
                  <a:pt x="161715" y="466708"/>
                  <a:pt x="156739" y="456755"/>
                  <a:pt x="153008" y="445558"/>
                </a:cubicBezTo>
                <a:lnTo>
                  <a:pt x="108225" y="445558"/>
                </a:lnTo>
                <a:cubicBezTo>
                  <a:pt x="100762" y="445558"/>
                  <a:pt x="93298" y="439337"/>
                  <a:pt x="93298" y="430628"/>
                </a:cubicBezTo>
                <a:cubicBezTo>
                  <a:pt x="93298" y="423163"/>
                  <a:pt x="100762" y="418187"/>
                  <a:pt x="108225" y="418187"/>
                </a:cubicBezTo>
                <a:lnTo>
                  <a:pt x="145544" y="418187"/>
                </a:lnTo>
                <a:cubicBezTo>
                  <a:pt x="145544" y="406990"/>
                  <a:pt x="144300" y="397037"/>
                  <a:pt x="145544" y="385839"/>
                </a:cubicBezTo>
                <a:lnTo>
                  <a:pt x="14929" y="385839"/>
                </a:lnTo>
                <a:cubicBezTo>
                  <a:pt x="7466" y="385839"/>
                  <a:pt x="1246" y="379619"/>
                  <a:pt x="1246" y="372154"/>
                </a:cubicBezTo>
                <a:cubicBezTo>
                  <a:pt x="1246" y="363445"/>
                  <a:pt x="7466" y="358469"/>
                  <a:pt x="14929" y="358469"/>
                </a:cubicBezTo>
                <a:lnTo>
                  <a:pt x="151764" y="358469"/>
                </a:lnTo>
                <a:cubicBezTo>
                  <a:pt x="155495" y="347271"/>
                  <a:pt x="161715" y="336074"/>
                  <a:pt x="170423" y="326121"/>
                </a:cubicBezTo>
                <a:lnTo>
                  <a:pt x="103250" y="326121"/>
                </a:lnTo>
                <a:cubicBezTo>
                  <a:pt x="94542" y="326121"/>
                  <a:pt x="89566" y="319901"/>
                  <a:pt x="89566" y="312436"/>
                </a:cubicBezTo>
                <a:cubicBezTo>
                  <a:pt x="89566" y="304971"/>
                  <a:pt x="94542" y="298750"/>
                  <a:pt x="103250" y="298750"/>
                </a:cubicBezTo>
                <a:lnTo>
                  <a:pt x="230132" y="298750"/>
                </a:lnTo>
                <a:cubicBezTo>
                  <a:pt x="232620" y="298750"/>
                  <a:pt x="233864" y="298750"/>
                  <a:pt x="235108" y="298750"/>
                </a:cubicBezTo>
                <a:cubicBezTo>
                  <a:pt x="246304" y="299995"/>
                  <a:pt x="256255" y="302483"/>
                  <a:pt x="268695" y="307459"/>
                </a:cubicBezTo>
                <a:cubicBezTo>
                  <a:pt x="299793" y="321145"/>
                  <a:pt x="328404" y="351004"/>
                  <a:pt x="337112" y="379619"/>
                </a:cubicBezTo>
                <a:cubicBezTo>
                  <a:pt x="375674" y="377131"/>
                  <a:pt x="502557" y="362201"/>
                  <a:pt x="584657" y="266403"/>
                </a:cubicBezTo>
                <a:lnTo>
                  <a:pt x="281134" y="266403"/>
                </a:lnTo>
                <a:cubicBezTo>
                  <a:pt x="273670" y="266403"/>
                  <a:pt x="267451" y="261427"/>
                  <a:pt x="267451" y="252718"/>
                </a:cubicBezTo>
                <a:cubicBezTo>
                  <a:pt x="267451" y="245253"/>
                  <a:pt x="273670" y="239032"/>
                  <a:pt x="281134" y="239032"/>
                </a:cubicBezTo>
                <a:lnTo>
                  <a:pt x="604560" y="239032"/>
                </a:lnTo>
                <a:cubicBezTo>
                  <a:pt x="610780" y="229079"/>
                  <a:pt x="617000" y="217882"/>
                  <a:pt x="621976" y="206685"/>
                </a:cubicBezTo>
                <a:lnTo>
                  <a:pt x="192814" y="206685"/>
                </a:lnTo>
                <a:cubicBezTo>
                  <a:pt x="184106" y="206685"/>
                  <a:pt x="177886" y="200464"/>
                  <a:pt x="177886" y="193000"/>
                </a:cubicBezTo>
                <a:cubicBezTo>
                  <a:pt x="177886" y="185535"/>
                  <a:pt x="184106" y="179314"/>
                  <a:pt x="192814" y="179314"/>
                </a:cubicBezTo>
                <a:lnTo>
                  <a:pt x="634415" y="179314"/>
                </a:lnTo>
                <a:cubicBezTo>
                  <a:pt x="638147" y="169361"/>
                  <a:pt x="640635" y="158164"/>
                  <a:pt x="643123" y="146967"/>
                </a:cubicBezTo>
                <a:lnTo>
                  <a:pt x="400553" y="146967"/>
                </a:lnTo>
                <a:cubicBezTo>
                  <a:pt x="393089" y="146967"/>
                  <a:pt x="386870" y="140746"/>
                  <a:pt x="386870" y="133281"/>
                </a:cubicBezTo>
                <a:cubicBezTo>
                  <a:pt x="386870" y="125817"/>
                  <a:pt x="393089" y="119596"/>
                  <a:pt x="400553" y="119596"/>
                </a:cubicBezTo>
                <a:close/>
                <a:moveTo>
                  <a:pt x="221636" y="119596"/>
                </a:moveTo>
                <a:lnTo>
                  <a:pt x="340218" y="119596"/>
                </a:lnTo>
                <a:cubicBezTo>
                  <a:pt x="348865" y="119596"/>
                  <a:pt x="353806" y="125542"/>
                  <a:pt x="353806" y="132677"/>
                </a:cubicBezTo>
                <a:cubicBezTo>
                  <a:pt x="353806" y="139812"/>
                  <a:pt x="348865" y="145758"/>
                  <a:pt x="340218" y="145758"/>
                </a:cubicBezTo>
                <a:lnTo>
                  <a:pt x="221636" y="145758"/>
                </a:lnTo>
                <a:cubicBezTo>
                  <a:pt x="214224" y="145758"/>
                  <a:pt x="208048" y="139812"/>
                  <a:pt x="208048" y="132677"/>
                </a:cubicBezTo>
                <a:cubicBezTo>
                  <a:pt x="208048" y="125542"/>
                  <a:pt x="214224" y="119596"/>
                  <a:pt x="221636" y="119596"/>
                </a:cubicBezTo>
                <a:close/>
                <a:moveTo>
                  <a:pt x="80825" y="119596"/>
                </a:moveTo>
                <a:lnTo>
                  <a:pt x="162113" y="119596"/>
                </a:lnTo>
                <a:cubicBezTo>
                  <a:pt x="169503" y="119596"/>
                  <a:pt x="175661" y="125542"/>
                  <a:pt x="175661" y="132677"/>
                </a:cubicBezTo>
                <a:cubicBezTo>
                  <a:pt x="175661" y="139812"/>
                  <a:pt x="169503" y="145758"/>
                  <a:pt x="162113" y="145758"/>
                </a:cubicBezTo>
                <a:lnTo>
                  <a:pt x="80825" y="145758"/>
                </a:lnTo>
                <a:cubicBezTo>
                  <a:pt x="73435" y="145758"/>
                  <a:pt x="67277" y="139812"/>
                  <a:pt x="67277" y="132677"/>
                </a:cubicBezTo>
                <a:cubicBezTo>
                  <a:pt x="67277" y="125542"/>
                  <a:pt x="73435" y="119596"/>
                  <a:pt x="80825" y="119596"/>
                </a:cubicBezTo>
                <a:close/>
                <a:moveTo>
                  <a:pt x="341290" y="59798"/>
                </a:moveTo>
                <a:lnTo>
                  <a:pt x="606760" y="59798"/>
                </a:lnTo>
                <a:cubicBezTo>
                  <a:pt x="615443" y="59798"/>
                  <a:pt x="620405" y="66948"/>
                  <a:pt x="620405" y="74097"/>
                </a:cubicBezTo>
                <a:cubicBezTo>
                  <a:pt x="620405" y="81247"/>
                  <a:pt x="615443" y="87205"/>
                  <a:pt x="606760" y="87205"/>
                </a:cubicBezTo>
                <a:lnTo>
                  <a:pt x="341290" y="87205"/>
                </a:lnTo>
                <a:cubicBezTo>
                  <a:pt x="333847" y="87205"/>
                  <a:pt x="327644" y="81247"/>
                  <a:pt x="327644" y="74097"/>
                </a:cubicBezTo>
                <a:cubicBezTo>
                  <a:pt x="327644" y="66948"/>
                  <a:pt x="333847" y="59798"/>
                  <a:pt x="341290" y="59798"/>
                </a:cubicBezTo>
                <a:close/>
                <a:moveTo>
                  <a:pt x="133199" y="59798"/>
                </a:moveTo>
                <a:lnTo>
                  <a:pt x="280411" y="59798"/>
                </a:lnTo>
                <a:cubicBezTo>
                  <a:pt x="289071" y="59798"/>
                  <a:pt x="295256" y="66948"/>
                  <a:pt x="295256" y="74097"/>
                </a:cubicBezTo>
                <a:cubicBezTo>
                  <a:pt x="295256" y="81247"/>
                  <a:pt x="289071" y="87205"/>
                  <a:pt x="280411" y="87205"/>
                </a:cubicBezTo>
                <a:lnTo>
                  <a:pt x="133199" y="87205"/>
                </a:lnTo>
                <a:cubicBezTo>
                  <a:pt x="125777" y="87205"/>
                  <a:pt x="118354" y="81247"/>
                  <a:pt x="118354" y="74097"/>
                </a:cubicBezTo>
                <a:cubicBezTo>
                  <a:pt x="118354" y="66948"/>
                  <a:pt x="125777" y="59798"/>
                  <a:pt x="133199" y="59798"/>
                </a:cubicBezTo>
                <a:close/>
                <a:moveTo>
                  <a:pt x="401028" y="0"/>
                </a:moveTo>
                <a:lnTo>
                  <a:pt x="513392" y="0"/>
                </a:lnTo>
                <a:cubicBezTo>
                  <a:pt x="520800" y="0"/>
                  <a:pt x="526974" y="5958"/>
                  <a:pt x="526974" y="13108"/>
                </a:cubicBezTo>
                <a:cubicBezTo>
                  <a:pt x="526974" y="21449"/>
                  <a:pt x="520800" y="27407"/>
                  <a:pt x="513392" y="27407"/>
                </a:cubicBezTo>
                <a:lnTo>
                  <a:pt x="401028" y="27407"/>
                </a:lnTo>
                <a:cubicBezTo>
                  <a:pt x="393619" y="27407"/>
                  <a:pt x="387445" y="21449"/>
                  <a:pt x="387445" y="13108"/>
                </a:cubicBezTo>
                <a:cubicBezTo>
                  <a:pt x="387445" y="5958"/>
                  <a:pt x="393619" y="0"/>
                  <a:pt x="401028" y="0"/>
                </a:cubicBezTo>
                <a:close/>
                <a:moveTo>
                  <a:pt x="227859" y="0"/>
                </a:moveTo>
                <a:lnTo>
                  <a:pt x="336492" y="0"/>
                </a:lnTo>
                <a:cubicBezTo>
                  <a:pt x="345133" y="0"/>
                  <a:pt x="350071" y="5958"/>
                  <a:pt x="350071" y="13108"/>
                </a:cubicBezTo>
                <a:cubicBezTo>
                  <a:pt x="350071" y="21449"/>
                  <a:pt x="345133" y="27407"/>
                  <a:pt x="336492" y="27407"/>
                </a:cubicBezTo>
                <a:lnTo>
                  <a:pt x="227859" y="27407"/>
                </a:lnTo>
                <a:cubicBezTo>
                  <a:pt x="220452" y="27407"/>
                  <a:pt x="214280" y="21449"/>
                  <a:pt x="214280" y="13108"/>
                </a:cubicBezTo>
                <a:cubicBezTo>
                  <a:pt x="214280" y="5958"/>
                  <a:pt x="220452" y="0"/>
                  <a:pt x="227859" y="0"/>
                </a:cubicBezTo>
                <a:close/>
              </a:path>
            </a:pathLst>
          </a:custGeom>
          <a:solidFill>
            <a:schemeClr val="accent5"/>
          </a:solidFill>
          <a:ln cap="flat">
            <a:noFill/>
            <a:prstDash val="solid"/>
          </a:ln>
        </p:spPr>
        <p:txBody>
          <a:bodyPr vert="horz" wrap="square" lIns="33750" tIns="16875" rIns="33750" bIns="16875" anchor="ctr" anchorCtr="1" compatLnSpc="0">
            <a:noAutofit/>
          </a:bodyPr>
          <a:lstStyle/>
          <a:p>
            <a:pPr marL="0" marR="0" lvl="0" indent="0" algn="l" defTabSz="685663" rtl="0" eaLnBrk="1" fontAlgn="auto" latinLnBrk="0" hangingPunct="0">
              <a:lnSpc>
                <a:spcPct val="100000"/>
              </a:lnSpc>
              <a:spcBef>
                <a:spcPts val="0"/>
              </a:spcBef>
              <a:spcAft>
                <a:spcPts val="0"/>
              </a:spcAft>
              <a:buClrTx/>
              <a:buSzTx/>
              <a:buFont typeface="Arial"/>
              <a:buNone/>
              <a:tabLst/>
              <a:defRPr/>
            </a:pPr>
            <a:endParaRPr kumimoji="0" lang="en-US" sz="675" b="0" i="0" u="none" strike="noStrike" kern="1200" cap="none" spc="0" normalizeH="0" baseline="0" noProof="0" dirty="0">
              <a:ln>
                <a:noFill/>
              </a:ln>
              <a:solidFill>
                <a:srgbClr val="FFFFFF"/>
              </a:solidFill>
              <a:effectLst/>
              <a:uLnTx/>
              <a:uFillTx/>
              <a:latin typeface="Open Sans" pitchFamily="2" charset="0"/>
              <a:ea typeface="Microsoft YaHei" pitchFamily="2"/>
              <a:cs typeface="Lucida Sans" pitchFamily="2"/>
              <a:sym typeface="Arial"/>
            </a:endParaRPr>
          </a:p>
        </p:txBody>
      </p:sp>
      <p:sp>
        <p:nvSpPr>
          <p:cNvPr id="6" name="Graphic 4">
            <a:extLst>
              <a:ext uri="{FF2B5EF4-FFF2-40B4-BE49-F238E27FC236}">
                <a16:creationId xmlns:a16="http://schemas.microsoft.com/office/drawing/2014/main" id="{4DE76362-2FD7-39C3-379C-5DE86B4CCE19}"/>
              </a:ext>
            </a:extLst>
          </p:cNvPr>
          <p:cNvSpPr/>
          <p:nvPr/>
        </p:nvSpPr>
        <p:spPr>
          <a:xfrm>
            <a:off x="6491342" y="1682397"/>
            <a:ext cx="829525" cy="1045049"/>
          </a:xfrm>
          <a:custGeom>
            <a:avLst/>
            <a:gdLst>
              <a:gd name="connsiteX0" fmla="*/ 1020937 w 1884357"/>
              <a:gd name="connsiteY0" fmla="*/ 2373945 h 2373944"/>
              <a:gd name="connsiteX1" fmla="*/ 100154 w 1884357"/>
              <a:gd name="connsiteY1" fmla="*/ 2359543 h 2373944"/>
              <a:gd name="connsiteX2" fmla="*/ 122251 w 1884357"/>
              <a:gd name="connsiteY2" fmla="*/ 2312765 h 2373944"/>
              <a:gd name="connsiteX3" fmla="*/ 265326 w 1884357"/>
              <a:gd name="connsiteY3" fmla="*/ 1692545 h 2373944"/>
              <a:gd name="connsiteX4" fmla="*/ 149914 w 1884357"/>
              <a:gd name="connsiteY4" fmla="*/ 1318917 h 2373944"/>
              <a:gd name="connsiteX5" fmla="*/ 74732 w 1884357"/>
              <a:gd name="connsiteY5" fmla="*/ 482354 h 2373944"/>
              <a:gd name="connsiteX6" fmla="*/ 77462 w 1884357"/>
              <a:gd name="connsiteY6" fmla="*/ 475499 h 2373944"/>
              <a:gd name="connsiteX7" fmla="*/ 84667 w 1884357"/>
              <a:gd name="connsiteY7" fmla="*/ 457044 h 2373944"/>
              <a:gd name="connsiteX8" fmla="*/ 1102900 w 1884357"/>
              <a:gd name="connsiteY8" fmla="*/ 34028 h 2373944"/>
              <a:gd name="connsiteX9" fmla="*/ 1233554 w 1884357"/>
              <a:gd name="connsiteY9" fmla="*/ 84080 h 2373944"/>
              <a:gd name="connsiteX10" fmla="*/ 1238298 w 1884357"/>
              <a:gd name="connsiteY10" fmla="*/ 86806 h 2373944"/>
              <a:gd name="connsiteX11" fmla="*/ 1652178 w 1884357"/>
              <a:gd name="connsiteY11" fmla="*/ 756281 h 2373944"/>
              <a:gd name="connsiteX12" fmla="*/ 1728254 w 1884357"/>
              <a:gd name="connsiteY12" fmla="*/ 1067162 h 2373944"/>
              <a:gd name="connsiteX13" fmla="*/ 1731407 w 1884357"/>
              <a:gd name="connsiteY13" fmla="*/ 1070534 h 2373944"/>
              <a:gd name="connsiteX14" fmla="*/ 1863014 w 1884357"/>
              <a:gd name="connsiteY14" fmla="*/ 1231945 h 2373944"/>
              <a:gd name="connsiteX15" fmla="*/ 1883664 w 1884357"/>
              <a:gd name="connsiteY15" fmla="*/ 1303115 h 2373944"/>
              <a:gd name="connsiteX16" fmla="*/ 1846764 w 1884357"/>
              <a:gd name="connsiteY16" fmla="*/ 1367381 h 2373944"/>
              <a:gd name="connsiteX17" fmla="*/ 1709423 w 1884357"/>
              <a:gd name="connsiteY17" fmla="*/ 1471317 h 2373944"/>
              <a:gd name="connsiteX18" fmla="*/ 1695431 w 1884357"/>
              <a:gd name="connsiteY18" fmla="*/ 1528429 h 2373944"/>
              <a:gd name="connsiteX19" fmla="*/ 1728540 w 1884357"/>
              <a:gd name="connsiteY19" fmla="*/ 1598324 h 2373944"/>
              <a:gd name="connsiteX20" fmla="*/ 1726644 w 1884357"/>
              <a:gd name="connsiteY20" fmla="*/ 1669647 h 2373944"/>
              <a:gd name="connsiteX21" fmla="*/ 1682687 w 1884357"/>
              <a:gd name="connsiteY21" fmla="*/ 1706852 h 2373944"/>
              <a:gd name="connsiteX22" fmla="*/ 1674524 w 1884357"/>
              <a:gd name="connsiteY22" fmla="*/ 1756839 h 2373944"/>
              <a:gd name="connsiteX23" fmla="*/ 1654521 w 1884357"/>
              <a:gd name="connsiteY23" fmla="*/ 1854470 h 2373944"/>
              <a:gd name="connsiteX24" fmla="*/ 1662313 w 1884357"/>
              <a:gd name="connsiteY24" fmla="*/ 1913725 h 2373944"/>
              <a:gd name="connsiteX25" fmla="*/ 1648568 w 1884357"/>
              <a:gd name="connsiteY25" fmla="*/ 2078174 h 2373944"/>
              <a:gd name="connsiteX26" fmla="*/ 1573673 w 1884357"/>
              <a:gd name="connsiteY26" fmla="*/ 2110664 h 2373944"/>
              <a:gd name="connsiteX27" fmla="*/ 1563395 w 1884357"/>
              <a:gd name="connsiteY27" fmla="*/ 2110988 h 2373944"/>
              <a:gd name="connsiteX28" fmla="*/ 1141809 w 1884357"/>
              <a:gd name="connsiteY28" fmla="*/ 2107321 h 2373944"/>
              <a:gd name="connsiteX29" fmla="*/ 1061237 w 1884357"/>
              <a:gd name="connsiteY29" fmla="*/ 2147345 h 2373944"/>
              <a:gd name="connsiteX30" fmla="*/ 1015041 w 1884357"/>
              <a:gd name="connsiteY30" fmla="*/ 2334997 h 2373944"/>
              <a:gd name="connsiteX31" fmla="*/ 1020937 w 1884357"/>
              <a:gd name="connsiteY31" fmla="*/ 2373945 h 2373944"/>
              <a:gd name="connsiteX32" fmla="*/ 202781 w 1884357"/>
              <a:gd name="connsiteY32" fmla="*/ 2294458 h 2373944"/>
              <a:gd name="connsiteX33" fmla="*/ 945907 w 1884357"/>
              <a:gd name="connsiteY33" fmla="*/ 2306088 h 2373944"/>
              <a:gd name="connsiteX34" fmla="*/ 1004592 w 1884357"/>
              <a:gd name="connsiteY34" fmla="*/ 2112169 h 2373944"/>
              <a:gd name="connsiteX35" fmla="*/ 1148639 w 1884357"/>
              <a:gd name="connsiteY35" fmla="*/ 2041008 h 2373944"/>
              <a:gd name="connsiteX36" fmla="*/ 1561300 w 1884357"/>
              <a:gd name="connsiteY36" fmla="*/ 2044341 h 2373944"/>
              <a:gd name="connsiteX37" fmla="*/ 1571587 w 1884357"/>
              <a:gd name="connsiteY37" fmla="*/ 2044027 h 2373944"/>
              <a:gd name="connsiteX38" fmla="*/ 1597200 w 1884357"/>
              <a:gd name="connsiteY38" fmla="*/ 2035655 h 2373944"/>
              <a:gd name="connsiteX39" fmla="*/ 1596457 w 1884357"/>
              <a:gd name="connsiteY39" fmla="*/ 1924136 h 2373944"/>
              <a:gd name="connsiteX40" fmla="*/ 1588008 w 1884357"/>
              <a:gd name="connsiteY40" fmla="*/ 1859223 h 2373944"/>
              <a:gd name="connsiteX41" fmla="*/ 1615964 w 1884357"/>
              <a:gd name="connsiteY41" fmla="*/ 1724959 h 2373944"/>
              <a:gd name="connsiteX42" fmla="*/ 1613697 w 1884357"/>
              <a:gd name="connsiteY42" fmla="*/ 1711605 h 2373944"/>
              <a:gd name="connsiteX43" fmla="*/ 1560014 w 1884357"/>
              <a:gd name="connsiteY43" fmla="*/ 1657884 h 2373944"/>
              <a:gd name="connsiteX44" fmla="*/ 1658884 w 1884357"/>
              <a:gd name="connsiteY44" fmla="*/ 1644253 h 2373944"/>
              <a:gd name="connsiteX45" fmla="*/ 1667990 w 1884357"/>
              <a:gd name="connsiteY45" fmla="*/ 1637938 h 2373944"/>
              <a:gd name="connsiteX46" fmla="*/ 1668285 w 1884357"/>
              <a:gd name="connsiteY46" fmla="*/ 1626861 h 2373944"/>
              <a:gd name="connsiteX47" fmla="*/ 1635176 w 1884357"/>
              <a:gd name="connsiteY47" fmla="*/ 1556966 h 2373944"/>
              <a:gd name="connsiteX48" fmla="*/ 1669190 w 1884357"/>
              <a:gd name="connsiteY48" fmla="*/ 1418149 h 2373944"/>
              <a:gd name="connsiteX49" fmla="*/ 1806531 w 1884357"/>
              <a:gd name="connsiteY49" fmla="*/ 1314212 h 2373944"/>
              <a:gd name="connsiteX50" fmla="*/ 1817465 w 1884357"/>
              <a:gd name="connsiteY50" fmla="*/ 1295172 h 2373944"/>
              <a:gd name="connsiteX51" fmla="*/ 1811350 w 1884357"/>
              <a:gd name="connsiteY51" fmla="*/ 1274083 h 2373944"/>
              <a:gd name="connsiteX52" fmla="*/ 1681077 w 1884357"/>
              <a:gd name="connsiteY52" fmla="*/ 1114301 h 2373944"/>
              <a:gd name="connsiteX53" fmla="*/ 1585655 w 1884357"/>
              <a:gd name="connsiteY53" fmla="*/ 760690 h 2373944"/>
              <a:gd name="connsiteX54" fmla="*/ 1204998 w 1884357"/>
              <a:gd name="connsiteY54" fmla="*/ 144570 h 2373944"/>
              <a:gd name="connsiteX55" fmla="*/ 1200512 w 1884357"/>
              <a:gd name="connsiteY55" fmla="*/ 141993 h 2373944"/>
              <a:gd name="connsiteX56" fmla="*/ 1088393 w 1884357"/>
              <a:gd name="connsiteY56" fmla="*/ 99103 h 2373944"/>
              <a:gd name="connsiteX57" fmla="*/ 147142 w 1884357"/>
              <a:gd name="connsiteY57" fmla="*/ 480335 h 2373944"/>
              <a:gd name="connsiteX58" fmla="*/ 139384 w 1884357"/>
              <a:gd name="connsiteY58" fmla="*/ 500223 h 2373944"/>
              <a:gd name="connsiteX59" fmla="*/ 136729 w 1884357"/>
              <a:gd name="connsiteY59" fmla="*/ 506892 h 2373944"/>
              <a:gd name="connsiteX60" fmla="*/ 203957 w 1884357"/>
              <a:gd name="connsiteY60" fmla="*/ 1279865 h 2373944"/>
              <a:gd name="connsiteX61" fmla="*/ 331991 w 1884357"/>
              <a:gd name="connsiteY61" fmla="*/ 1693840 h 2373944"/>
              <a:gd name="connsiteX62" fmla="*/ 202781 w 1884357"/>
              <a:gd name="connsiteY62" fmla="*/ 2294458 h 23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884357" h="2373944">
                <a:moveTo>
                  <a:pt x="1020937" y="2373945"/>
                </a:moveTo>
                <a:lnTo>
                  <a:pt x="100154" y="2359543"/>
                </a:lnTo>
                <a:lnTo>
                  <a:pt x="122251" y="2312765"/>
                </a:lnTo>
                <a:cubicBezTo>
                  <a:pt x="123617" y="2309870"/>
                  <a:pt x="258921" y="2019814"/>
                  <a:pt x="265326" y="1692545"/>
                </a:cubicBezTo>
                <a:cubicBezTo>
                  <a:pt x="267957" y="1558271"/>
                  <a:pt x="226969" y="1425578"/>
                  <a:pt x="149914" y="1318917"/>
                </a:cubicBezTo>
                <a:cubicBezTo>
                  <a:pt x="51878" y="1183215"/>
                  <a:pt x="-88248" y="894096"/>
                  <a:pt x="74732" y="482354"/>
                </a:cubicBezTo>
                <a:lnTo>
                  <a:pt x="77462" y="475499"/>
                </a:lnTo>
                <a:cubicBezTo>
                  <a:pt x="79909" y="469368"/>
                  <a:pt x="82364" y="463229"/>
                  <a:pt x="84667" y="457044"/>
                </a:cubicBezTo>
                <a:cubicBezTo>
                  <a:pt x="107572" y="395633"/>
                  <a:pt x="330684" y="-138092"/>
                  <a:pt x="1102900" y="34028"/>
                </a:cubicBezTo>
                <a:cubicBezTo>
                  <a:pt x="1149582" y="44436"/>
                  <a:pt x="1193540" y="61273"/>
                  <a:pt x="1233554" y="84080"/>
                </a:cubicBezTo>
                <a:lnTo>
                  <a:pt x="1238298" y="86806"/>
                </a:lnTo>
                <a:cubicBezTo>
                  <a:pt x="1478918" y="226025"/>
                  <a:pt x="1633604" y="476270"/>
                  <a:pt x="1652178" y="756281"/>
                </a:cubicBezTo>
                <a:cubicBezTo>
                  <a:pt x="1662989" y="918997"/>
                  <a:pt x="1690716" y="1032320"/>
                  <a:pt x="1728254" y="1067162"/>
                </a:cubicBezTo>
                <a:lnTo>
                  <a:pt x="1731407" y="1070534"/>
                </a:lnTo>
                <a:lnTo>
                  <a:pt x="1863014" y="1231945"/>
                </a:lnTo>
                <a:cubicBezTo>
                  <a:pt x="1879425" y="1252061"/>
                  <a:pt x="1886760" y="1277341"/>
                  <a:pt x="1883664" y="1303115"/>
                </a:cubicBezTo>
                <a:cubicBezTo>
                  <a:pt x="1880568" y="1328890"/>
                  <a:pt x="1867472" y="1351712"/>
                  <a:pt x="1846764" y="1367381"/>
                </a:cubicBezTo>
                <a:lnTo>
                  <a:pt x="1709423" y="1471317"/>
                </a:lnTo>
                <a:cubicBezTo>
                  <a:pt x="1691916" y="1484567"/>
                  <a:pt x="1686030" y="1508579"/>
                  <a:pt x="1695431" y="1528429"/>
                </a:cubicBezTo>
                <a:lnTo>
                  <a:pt x="1728540" y="1598324"/>
                </a:lnTo>
                <a:cubicBezTo>
                  <a:pt x="1739417" y="1621289"/>
                  <a:pt x="1738732" y="1647292"/>
                  <a:pt x="1726644" y="1669647"/>
                </a:cubicBezTo>
                <a:cubicBezTo>
                  <a:pt x="1716986" y="1687506"/>
                  <a:pt x="1701403" y="1700555"/>
                  <a:pt x="1682687" y="1706852"/>
                </a:cubicBezTo>
                <a:cubicBezTo>
                  <a:pt x="1685554" y="1723654"/>
                  <a:pt x="1682972" y="1741313"/>
                  <a:pt x="1674524" y="1756839"/>
                </a:cubicBezTo>
                <a:cubicBezTo>
                  <a:pt x="1663646" y="1776822"/>
                  <a:pt x="1651340" y="1809998"/>
                  <a:pt x="1654521" y="1854470"/>
                </a:cubicBezTo>
                <a:cubicBezTo>
                  <a:pt x="1655817" y="1872615"/>
                  <a:pt x="1658969" y="1892580"/>
                  <a:pt x="1662313" y="1913725"/>
                </a:cubicBezTo>
                <a:cubicBezTo>
                  <a:pt x="1671961" y="1974742"/>
                  <a:pt x="1681934" y="2037845"/>
                  <a:pt x="1648568" y="2078174"/>
                </a:cubicBezTo>
                <a:cubicBezTo>
                  <a:pt x="1631566" y="2098710"/>
                  <a:pt x="1606363" y="2109645"/>
                  <a:pt x="1573673" y="2110664"/>
                </a:cubicBezTo>
                <a:lnTo>
                  <a:pt x="1563395" y="2110988"/>
                </a:lnTo>
                <a:cubicBezTo>
                  <a:pt x="1467450" y="2114017"/>
                  <a:pt x="1267787" y="2120303"/>
                  <a:pt x="1141809" y="2107321"/>
                </a:cubicBezTo>
                <a:cubicBezTo>
                  <a:pt x="1109462" y="2104025"/>
                  <a:pt x="1078630" y="2119322"/>
                  <a:pt x="1061237" y="2147345"/>
                </a:cubicBezTo>
                <a:cubicBezTo>
                  <a:pt x="1033872" y="2191417"/>
                  <a:pt x="1003630" y="2259768"/>
                  <a:pt x="1015041" y="2334997"/>
                </a:cubicBezTo>
                <a:lnTo>
                  <a:pt x="1020937" y="2373945"/>
                </a:lnTo>
                <a:close/>
                <a:moveTo>
                  <a:pt x="202781" y="2294458"/>
                </a:moveTo>
                <a:lnTo>
                  <a:pt x="945907" y="2306088"/>
                </a:lnTo>
                <a:cubicBezTo>
                  <a:pt x="944758" y="2227021"/>
                  <a:pt x="975922" y="2158346"/>
                  <a:pt x="1004592" y="2112169"/>
                </a:cubicBezTo>
                <a:cubicBezTo>
                  <a:pt x="1035558" y="2062305"/>
                  <a:pt x="1090765" y="2034988"/>
                  <a:pt x="1148639" y="2041008"/>
                </a:cubicBezTo>
                <a:cubicBezTo>
                  <a:pt x="1270149" y="2053504"/>
                  <a:pt x="1466793" y="2047313"/>
                  <a:pt x="1561300" y="2044341"/>
                </a:cubicBezTo>
                <a:lnTo>
                  <a:pt x="1571587" y="2044027"/>
                </a:lnTo>
                <a:cubicBezTo>
                  <a:pt x="1584322" y="2043627"/>
                  <a:pt x="1592942" y="2040808"/>
                  <a:pt x="1597200" y="2035655"/>
                </a:cubicBezTo>
                <a:cubicBezTo>
                  <a:pt x="1611382" y="2018529"/>
                  <a:pt x="1603105" y="1966189"/>
                  <a:pt x="1596457" y="1924136"/>
                </a:cubicBezTo>
                <a:cubicBezTo>
                  <a:pt x="1593047" y="1902533"/>
                  <a:pt x="1589513" y="1880216"/>
                  <a:pt x="1588008" y="1859223"/>
                </a:cubicBezTo>
                <a:cubicBezTo>
                  <a:pt x="1583684" y="1798644"/>
                  <a:pt x="1600829" y="1752772"/>
                  <a:pt x="1615964" y="1724959"/>
                </a:cubicBezTo>
                <a:cubicBezTo>
                  <a:pt x="1618269" y="1720730"/>
                  <a:pt x="1617335" y="1715234"/>
                  <a:pt x="1613697" y="1711605"/>
                </a:cubicBezTo>
                <a:lnTo>
                  <a:pt x="1560014" y="1657884"/>
                </a:lnTo>
                <a:lnTo>
                  <a:pt x="1658884" y="1644253"/>
                </a:lnTo>
                <a:cubicBezTo>
                  <a:pt x="1664237" y="1643510"/>
                  <a:pt x="1666885" y="1639976"/>
                  <a:pt x="1667990" y="1637938"/>
                </a:cubicBezTo>
                <a:cubicBezTo>
                  <a:pt x="1669094" y="1635890"/>
                  <a:pt x="1670599" y="1631747"/>
                  <a:pt x="1668285" y="1626861"/>
                </a:cubicBezTo>
                <a:lnTo>
                  <a:pt x="1635176" y="1556966"/>
                </a:lnTo>
                <a:cubicBezTo>
                  <a:pt x="1612325" y="1508732"/>
                  <a:pt x="1626632" y="1450353"/>
                  <a:pt x="1669190" y="1418149"/>
                </a:cubicBezTo>
                <a:lnTo>
                  <a:pt x="1806531" y="1314212"/>
                </a:lnTo>
                <a:cubicBezTo>
                  <a:pt x="1812665" y="1309564"/>
                  <a:pt x="1816551" y="1302811"/>
                  <a:pt x="1817465" y="1295172"/>
                </a:cubicBezTo>
                <a:cubicBezTo>
                  <a:pt x="1818380" y="1287532"/>
                  <a:pt x="1816208" y="1280046"/>
                  <a:pt x="1811350" y="1274083"/>
                </a:cubicBezTo>
                <a:lnTo>
                  <a:pt x="1681077" y="1114301"/>
                </a:lnTo>
                <a:cubicBezTo>
                  <a:pt x="1630051" y="1064886"/>
                  <a:pt x="1597952" y="945944"/>
                  <a:pt x="1585655" y="760690"/>
                </a:cubicBezTo>
                <a:cubicBezTo>
                  <a:pt x="1568549" y="502901"/>
                  <a:pt x="1426255" y="272581"/>
                  <a:pt x="1204998" y="144570"/>
                </a:cubicBezTo>
                <a:lnTo>
                  <a:pt x="1200512" y="141993"/>
                </a:lnTo>
                <a:cubicBezTo>
                  <a:pt x="1166308" y="122496"/>
                  <a:pt x="1128570" y="108060"/>
                  <a:pt x="1088393" y="99103"/>
                </a:cubicBezTo>
                <a:cubicBezTo>
                  <a:pt x="371309" y="-60701"/>
                  <a:pt x="167969" y="424487"/>
                  <a:pt x="147142" y="480335"/>
                </a:cubicBezTo>
                <a:cubicBezTo>
                  <a:pt x="144663" y="486995"/>
                  <a:pt x="142022" y="493608"/>
                  <a:pt x="139384" y="500223"/>
                </a:cubicBezTo>
                <a:lnTo>
                  <a:pt x="136729" y="506892"/>
                </a:lnTo>
                <a:cubicBezTo>
                  <a:pt x="-14555" y="889073"/>
                  <a:pt x="113916" y="1155230"/>
                  <a:pt x="203957" y="1279865"/>
                </a:cubicBezTo>
                <a:cubicBezTo>
                  <a:pt x="289430" y="1398184"/>
                  <a:pt x="334898" y="1545212"/>
                  <a:pt x="331991" y="1693840"/>
                </a:cubicBezTo>
                <a:cubicBezTo>
                  <a:pt x="326773" y="1960264"/>
                  <a:pt x="242526" y="2196989"/>
                  <a:pt x="202781" y="2294458"/>
                </a:cubicBezTo>
                <a:close/>
              </a:path>
            </a:pathLst>
          </a:custGeom>
          <a:solidFill>
            <a:schemeClr val="accent5"/>
          </a:solidFill>
          <a:ln w="9525" cap="flat">
            <a:noFill/>
            <a:prstDash val="solid"/>
            <a:miter/>
          </a:ln>
        </p:spPr>
        <p:txBody>
          <a:bodyPr rtlCol="0" anchor="ctr"/>
          <a:lstStyle/>
          <a:p>
            <a:pPr marL="0" marR="0" lvl="0" indent="0" algn="l" defTabSz="685663"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Open Sans" pitchFamily="2" charset="0"/>
              <a:ea typeface="+mn-ea"/>
              <a:cs typeface="Arial"/>
              <a:sym typeface="Arial"/>
            </a:endParaRPr>
          </a:p>
        </p:txBody>
      </p:sp>
      <p:grpSp>
        <p:nvGrpSpPr>
          <p:cNvPr id="8" name="Graphic 42">
            <a:extLst>
              <a:ext uri="{FF2B5EF4-FFF2-40B4-BE49-F238E27FC236}">
                <a16:creationId xmlns:a16="http://schemas.microsoft.com/office/drawing/2014/main" id="{FDD993A1-626F-EEB5-C82F-4042095EF890}"/>
              </a:ext>
            </a:extLst>
          </p:cNvPr>
          <p:cNvGrpSpPr/>
          <p:nvPr/>
        </p:nvGrpSpPr>
        <p:grpSpPr>
          <a:xfrm>
            <a:off x="8128689" y="460933"/>
            <a:ext cx="515919" cy="125016"/>
            <a:chOff x="10821987" y="6524625"/>
            <a:chExt cx="2734637" cy="662648"/>
          </a:xfrm>
          <a:solidFill>
            <a:schemeClr val="accent5"/>
          </a:solidFill>
        </p:grpSpPr>
        <p:sp>
          <p:nvSpPr>
            <p:cNvPr id="9" name="Freeform: Shape 8">
              <a:extLst>
                <a:ext uri="{FF2B5EF4-FFF2-40B4-BE49-F238E27FC236}">
                  <a16:creationId xmlns:a16="http://schemas.microsoft.com/office/drawing/2014/main" id="{2A6F4767-C5C4-2AC5-4006-B3A95169F4AC}"/>
                </a:ext>
              </a:extLst>
            </p:cNvPr>
            <p:cNvSpPr/>
            <p:nvPr/>
          </p:nvSpPr>
          <p:spPr>
            <a:xfrm>
              <a:off x="10821987" y="6524625"/>
              <a:ext cx="662648" cy="662648"/>
            </a:xfrm>
            <a:custGeom>
              <a:avLst/>
              <a:gdLst>
                <a:gd name="connsiteX0" fmla="*/ 662649 w 662648"/>
                <a:gd name="connsiteY0" fmla="*/ 331324 h 662648"/>
                <a:gd name="connsiteX1" fmla="*/ 331324 w 662648"/>
                <a:gd name="connsiteY1" fmla="*/ 662649 h 662648"/>
                <a:gd name="connsiteX2" fmla="*/ 0 w 662648"/>
                <a:gd name="connsiteY2" fmla="*/ 331324 h 662648"/>
                <a:gd name="connsiteX3" fmla="*/ 331324 w 662648"/>
                <a:gd name="connsiteY3" fmla="*/ 0 h 662648"/>
                <a:gd name="connsiteX4" fmla="*/ 662649 w 662648"/>
                <a:gd name="connsiteY4" fmla="*/ 331324 h 66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48" h="662648">
                  <a:moveTo>
                    <a:pt x="662649" y="331324"/>
                  </a:moveTo>
                  <a:cubicBezTo>
                    <a:pt x="505838" y="427706"/>
                    <a:pt x="427706" y="505838"/>
                    <a:pt x="331324" y="662649"/>
                  </a:cubicBezTo>
                  <a:cubicBezTo>
                    <a:pt x="234943" y="505838"/>
                    <a:pt x="156810" y="427706"/>
                    <a:pt x="0" y="331324"/>
                  </a:cubicBezTo>
                  <a:cubicBezTo>
                    <a:pt x="156810" y="234943"/>
                    <a:pt x="234943" y="156810"/>
                    <a:pt x="331324" y="0"/>
                  </a:cubicBezTo>
                  <a:cubicBezTo>
                    <a:pt x="427706" y="156810"/>
                    <a:pt x="505838" y="234943"/>
                    <a:pt x="662649" y="331324"/>
                  </a:cubicBezTo>
                  <a:close/>
                </a:path>
              </a:pathLst>
            </a:custGeom>
            <a:grpFill/>
            <a:ln w="9525" cap="flat">
              <a:noFill/>
              <a:prstDash val="solid"/>
              <a:miter/>
            </a:ln>
          </p:spPr>
          <p:txBody>
            <a:bodyPr rtlCol="0" anchor="ctr"/>
            <a:lstStyle/>
            <a:p>
              <a:pPr marL="0" marR="0" lvl="0" indent="0" algn="l" defTabSz="685663"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Open Sans" pitchFamily="2" charset="0"/>
                <a:ea typeface="+mn-ea"/>
                <a:cs typeface="Arial"/>
                <a:sym typeface="Arial"/>
              </a:endParaRPr>
            </a:p>
          </p:txBody>
        </p:sp>
        <p:sp>
          <p:nvSpPr>
            <p:cNvPr id="10" name="Freeform: Shape 9">
              <a:extLst>
                <a:ext uri="{FF2B5EF4-FFF2-40B4-BE49-F238E27FC236}">
                  <a16:creationId xmlns:a16="http://schemas.microsoft.com/office/drawing/2014/main" id="{E77D53FC-6FD4-D75A-BA6A-11E917F7C903}"/>
                </a:ext>
              </a:extLst>
            </p:cNvPr>
            <p:cNvSpPr/>
            <p:nvPr/>
          </p:nvSpPr>
          <p:spPr>
            <a:xfrm>
              <a:off x="11857983" y="6524625"/>
              <a:ext cx="662644" cy="662648"/>
            </a:xfrm>
            <a:custGeom>
              <a:avLst/>
              <a:gdLst>
                <a:gd name="connsiteX0" fmla="*/ 662645 w 662644"/>
                <a:gd name="connsiteY0" fmla="*/ 331324 h 662648"/>
                <a:gd name="connsiteX1" fmla="*/ 331327 w 662644"/>
                <a:gd name="connsiteY1" fmla="*/ 662649 h 662648"/>
                <a:gd name="connsiteX2" fmla="*/ 0 w 662644"/>
                <a:gd name="connsiteY2" fmla="*/ 331324 h 662648"/>
                <a:gd name="connsiteX3" fmla="*/ 331327 w 662644"/>
                <a:gd name="connsiteY3" fmla="*/ 0 h 662648"/>
                <a:gd name="connsiteX4" fmla="*/ 662645 w 662644"/>
                <a:gd name="connsiteY4" fmla="*/ 331324 h 66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44" h="662648">
                  <a:moveTo>
                    <a:pt x="662645" y="331324"/>
                  </a:moveTo>
                  <a:cubicBezTo>
                    <a:pt x="505835" y="427706"/>
                    <a:pt x="427701" y="505838"/>
                    <a:pt x="331327" y="662649"/>
                  </a:cubicBezTo>
                  <a:cubicBezTo>
                    <a:pt x="234944" y="505838"/>
                    <a:pt x="156810" y="427706"/>
                    <a:pt x="0" y="331324"/>
                  </a:cubicBezTo>
                  <a:cubicBezTo>
                    <a:pt x="156810" y="234943"/>
                    <a:pt x="234944" y="156810"/>
                    <a:pt x="331327" y="0"/>
                  </a:cubicBezTo>
                  <a:cubicBezTo>
                    <a:pt x="427701" y="156810"/>
                    <a:pt x="505835" y="234943"/>
                    <a:pt x="662645" y="331324"/>
                  </a:cubicBezTo>
                  <a:close/>
                </a:path>
              </a:pathLst>
            </a:custGeom>
            <a:grpFill/>
            <a:ln w="9525" cap="flat">
              <a:noFill/>
              <a:prstDash val="solid"/>
              <a:miter/>
            </a:ln>
          </p:spPr>
          <p:txBody>
            <a:bodyPr rtlCol="0" anchor="ctr"/>
            <a:lstStyle/>
            <a:p>
              <a:pPr marL="0" marR="0" lvl="0" indent="0" algn="l" defTabSz="685663"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Open Sans" pitchFamily="2" charset="0"/>
                <a:ea typeface="+mn-ea"/>
                <a:cs typeface="Arial"/>
                <a:sym typeface="Arial"/>
              </a:endParaRPr>
            </a:p>
          </p:txBody>
        </p:sp>
        <p:sp>
          <p:nvSpPr>
            <p:cNvPr id="11" name="Freeform: Shape 10">
              <a:extLst>
                <a:ext uri="{FF2B5EF4-FFF2-40B4-BE49-F238E27FC236}">
                  <a16:creationId xmlns:a16="http://schemas.microsoft.com/office/drawing/2014/main" id="{448497A3-E802-91B7-E27A-C57E5B9B8D22}"/>
                </a:ext>
              </a:extLst>
            </p:cNvPr>
            <p:cNvSpPr/>
            <p:nvPr/>
          </p:nvSpPr>
          <p:spPr>
            <a:xfrm>
              <a:off x="12893979" y="6524625"/>
              <a:ext cx="662644" cy="662648"/>
            </a:xfrm>
            <a:custGeom>
              <a:avLst/>
              <a:gdLst>
                <a:gd name="connsiteX0" fmla="*/ 662645 w 662644"/>
                <a:gd name="connsiteY0" fmla="*/ 331324 h 662648"/>
                <a:gd name="connsiteX1" fmla="*/ 331327 w 662644"/>
                <a:gd name="connsiteY1" fmla="*/ 662649 h 662648"/>
                <a:gd name="connsiteX2" fmla="*/ 0 w 662644"/>
                <a:gd name="connsiteY2" fmla="*/ 331324 h 662648"/>
                <a:gd name="connsiteX3" fmla="*/ 331327 w 662644"/>
                <a:gd name="connsiteY3" fmla="*/ 0 h 662648"/>
                <a:gd name="connsiteX4" fmla="*/ 662645 w 662644"/>
                <a:gd name="connsiteY4" fmla="*/ 331324 h 66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44" h="662648">
                  <a:moveTo>
                    <a:pt x="662645" y="331324"/>
                  </a:moveTo>
                  <a:cubicBezTo>
                    <a:pt x="505835" y="427706"/>
                    <a:pt x="427701" y="505838"/>
                    <a:pt x="331327" y="662649"/>
                  </a:cubicBezTo>
                  <a:cubicBezTo>
                    <a:pt x="234944" y="505838"/>
                    <a:pt x="156810" y="427706"/>
                    <a:pt x="0" y="331324"/>
                  </a:cubicBezTo>
                  <a:cubicBezTo>
                    <a:pt x="156810" y="234943"/>
                    <a:pt x="234944" y="156810"/>
                    <a:pt x="331327" y="0"/>
                  </a:cubicBezTo>
                  <a:cubicBezTo>
                    <a:pt x="427701" y="156810"/>
                    <a:pt x="505835" y="234943"/>
                    <a:pt x="662645" y="331324"/>
                  </a:cubicBezTo>
                  <a:close/>
                </a:path>
              </a:pathLst>
            </a:custGeom>
            <a:grpFill/>
            <a:ln w="9525" cap="flat">
              <a:noFill/>
              <a:prstDash val="solid"/>
              <a:miter/>
            </a:ln>
          </p:spPr>
          <p:txBody>
            <a:bodyPr rtlCol="0" anchor="ctr"/>
            <a:lstStyle/>
            <a:p>
              <a:pPr marL="0" marR="0" lvl="0" indent="0" algn="l" defTabSz="685663"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Open Sans" pitchFamily="2" charset="0"/>
                <a:ea typeface="+mn-ea"/>
                <a:cs typeface="Arial"/>
                <a:sym typeface="Arial"/>
              </a:endParaRPr>
            </a:p>
          </p:txBody>
        </p:sp>
      </p:grpSp>
      <p:sp>
        <p:nvSpPr>
          <p:cNvPr id="35" name="TextBox 34">
            <a:extLst>
              <a:ext uri="{FF2B5EF4-FFF2-40B4-BE49-F238E27FC236}">
                <a16:creationId xmlns:a16="http://schemas.microsoft.com/office/drawing/2014/main" id="{CC4394F0-27AF-8966-3A46-E29C86469A30}"/>
              </a:ext>
            </a:extLst>
          </p:cNvPr>
          <p:cNvSpPr txBox="1"/>
          <p:nvPr/>
        </p:nvSpPr>
        <p:spPr>
          <a:xfrm>
            <a:off x="3988593" y="2016511"/>
            <a:ext cx="1166813" cy="323165"/>
          </a:xfrm>
          <a:prstGeom prst="rect">
            <a:avLst/>
          </a:prstGeom>
          <a:noFill/>
        </p:spPr>
        <p:txBody>
          <a:bodyPr wrap="square" rtlCol="0" anchor="b">
            <a:spAutoFit/>
          </a:bodyPr>
          <a:lstStyle>
            <a:defPPr>
              <a:defRPr lang="en-US"/>
            </a:defPPr>
            <a:lvl1pPr algn="ctr">
              <a:defRPr sz="4000" b="1">
                <a:solidFill>
                  <a:schemeClr val="tx2"/>
                </a:solidFill>
                <a:latin typeface="Martian Mono" panose="020B0009020000000004" pitchFamily="49" charset="0"/>
                <a:ea typeface="Arimo" panose="020B0604020202020204" pitchFamily="34" charset="0"/>
                <a:cs typeface="Space Grotesk" pitchFamily="2" charset="77"/>
              </a:defRPr>
            </a:lvl1pPr>
          </a:lstStyle>
          <a:p>
            <a:pPr marL="0" marR="0" lvl="0" indent="0" algn="ctr" defTabSz="685663"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dirty="0">
                <a:ln>
                  <a:noFill/>
                </a:ln>
                <a:solidFill>
                  <a:srgbClr val="00B0F0"/>
                </a:solidFill>
                <a:effectLst/>
                <a:uLnTx/>
                <a:uFillTx/>
                <a:latin typeface="Martian Mono" panose="020B0009020000000004" pitchFamily="49" charset="0"/>
                <a:sym typeface="Arial"/>
              </a:rPr>
              <a:t>ENLACES</a:t>
            </a:r>
          </a:p>
        </p:txBody>
      </p:sp>
      <p:sp>
        <p:nvSpPr>
          <p:cNvPr id="36" name="TextBox 35">
            <a:hlinkClick r:id="rId2"/>
            <a:extLst>
              <a:ext uri="{FF2B5EF4-FFF2-40B4-BE49-F238E27FC236}">
                <a16:creationId xmlns:a16="http://schemas.microsoft.com/office/drawing/2014/main" id="{A90EE416-0664-A7AA-BB50-7E49B1F20937}"/>
              </a:ext>
            </a:extLst>
          </p:cNvPr>
          <p:cNvSpPr txBox="1"/>
          <p:nvPr/>
        </p:nvSpPr>
        <p:spPr>
          <a:xfrm>
            <a:off x="1113830" y="3342435"/>
            <a:ext cx="2488028" cy="519373"/>
          </a:xfrm>
          <a:prstGeom prst="rect">
            <a:avLst/>
          </a:prstGeom>
          <a:noFill/>
        </p:spPr>
        <p:txBody>
          <a:bodyPr wrap="square" rtlCol="0" anchor="b">
            <a:spAutoFit/>
          </a:bodyPr>
          <a:lstStyle/>
          <a:p>
            <a:pPr marL="0" marR="0" lvl="0" indent="0" algn="ctr" defTabSz="685663" rtl="0" eaLnBrk="1" fontAlgn="auto" latinLnBrk="0" hangingPunct="1">
              <a:lnSpc>
                <a:spcPct val="100000"/>
              </a:lnSpc>
              <a:spcBef>
                <a:spcPts val="0"/>
              </a:spcBef>
              <a:spcAft>
                <a:spcPts val="0"/>
              </a:spcAft>
              <a:buClrTx/>
              <a:buSzTx/>
              <a:buFont typeface="Arial"/>
              <a:buNone/>
              <a:tabLst/>
              <a:defRPr/>
            </a:pPr>
            <a:r>
              <a:rPr kumimoji="0" lang="en-US" sz="2775" b="1" i="0" u="none" strike="noStrike" kern="1200" cap="none" spc="-109" normalizeH="0" baseline="0" noProof="0" dirty="0">
                <a:ln>
                  <a:noFill/>
                </a:ln>
                <a:solidFill>
                  <a:srgbClr val="885FFE"/>
                </a:solidFill>
                <a:effectLst/>
                <a:uLnTx/>
                <a:uFillTx/>
                <a:latin typeface="Martian Mono" panose="020B0009020000000004" pitchFamily="49" charset="0"/>
                <a:ea typeface="+mn-ea"/>
                <a:cs typeface="Arial"/>
                <a:sym typeface="Arial"/>
                <a:hlinkClick r:id="rId2"/>
              </a:rPr>
              <a:t>TRELLO</a:t>
            </a:r>
            <a:endParaRPr kumimoji="0" lang="en-US" sz="2775" b="1" i="0" u="none" strike="noStrike" kern="1200" cap="none" spc="-109" normalizeH="0" baseline="0" noProof="0" dirty="0">
              <a:ln>
                <a:noFill/>
              </a:ln>
              <a:solidFill>
                <a:srgbClr val="885FFE"/>
              </a:solidFill>
              <a:effectLst/>
              <a:uLnTx/>
              <a:uFillTx/>
              <a:latin typeface="Martian Mono" panose="020B0009020000000004" pitchFamily="49" charset="0"/>
              <a:ea typeface="+mn-ea"/>
              <a:cs typeface="Arial"/>
              <a:sym typeface="Arial"/>
            </a:endParaRPr>
          </a:p>
        </p:txBody>
      </p:sp>
      <p:sp>
        <p:nvSpPr>
          <p:cNvPr id="40" name="TextBox 39">
            <a:extLst>
              <a:ext uri="{FF2B5EF4-FFF2-40B4-BE49-F238E27FC236}">
                <a16:creationId xmlns:a16="http://schemas.microsoft.com/office/drawing/2014/main" id="{B813D875-B21B-97DC-B9E9-A2CFDC344547}"/>
              </a:ext>
            </a:extLst>
          </p:cNvPr>
          <p:cNvSpPr txBox="1"/>
          <p:nvPr/>
        </p:nvSpPr>
        <p:spPr>
          <a:xfrm>
            <a:off x="5542143" y="3342435"/>
            <a:ext cx="2488028" cy="519373"/>
          </a:xfrm>
          <a:prstGeom prst="rect">
            <a:avLst/>
          </a:prstGeom>
          <a:noFill/>
        </p:spPr>
        <p:txBody>
          <a:bodyPr wrap="square" rtlCol="0" anchor="b">
            <a:spAutoFit/>
          </a:bodyPr>
          <a:lstStyle/>
          <a:p>
            <a:pPr marL="0" marR="0" lvl="0" indent="0" algn="ctr" defTabSz="685663" rtl="0" eaLnBrk="1" fontAlgn="auto" latinLnBrk="0" hangingPunct="1">
              <a:lnSpc>
                <a:spcPct val="100000"/>
              </a:lnSpc>
              <a:spcBef>
                <a:spcPts val="0"/>
              </a:spcBef>
              <a:spcAft>
                <a:spcPts val="0"/>
              </a:spcAft>
              <a:buClrTx/>
              <a:buSzTx/>
              <a:buFont typeface="Arial"/>
              <a:buNone/>
              <a:tabLst/>
              <a:defRPr/>
            </a:pPr>
            <a:r>
              <a:rPr kumimoji="0" lang="en-US" sz="2775" b="1" i="0" u="none" strike="noStrike" kern="1200" cap="none" spc="-109" normalizeH="0" baseline="0" noProof="0" dirty="0">
                <a:ln>
                  <a:noFill/>
                </a:ln>
                <a:solidFill>
                  <a:srgbClr val="BAA1E9"/>
                </a:solidFill>
                <a:effectLst/>
                <a:uLnTx/>
                <a:uFillTx/>
                <a:latin typeface="Martian Mono" panose="020B0009020000000004" pitchFamily="49" charset="0"/>
                <a:ea typeface="+mn-ea"/>
                <a:cs typeface="Arial"/>
                <a:sym typeface="Arial"/>
                <a:hlinkClick r:id="rId3"/>
              </a:rPr>
              <a:t>GITHUB</a:t>
            </a:r>
            <a:endParaRPr kumimoji="0" lang="en-US" sz="2775" b="1" i="0" u="none" strike="noStrike" kern="1200" cap="none" spc="-109" normalizeH="0" baseline="0" noProof="0" dirty="0">
              <a:ln>
                <a:noFill/>
              </a:ln>
              <a:solidFill>
                <a:srgbClr val="BAA1E9"/>
              </a:solidFill>
              <a:effectLst/>
              <a:uLnTx/>
              <a:uFillTx/>
              <a:latin typeface="Martian Mono" panose="020B0009020000000004" pitchFamily="49" charset="0"/>
              <a:ea typeface="+mn-ea"/>
              <a:cs typeface="Arial"/>
              <a:sym typeface="Arial"/>
            </a:endParaRPr>
          </a:p>
        </p:txBody>
      </p:sp>
      <p:sp>
        <p:nvSpPr>
          <p:cNvPr id="44" name="TextBox 43">
            <a:extLst>
              <a:ext uri="{FF2B5EF4-FFF2-40B4-BE49-F238E27FC236}">
                <a16:creationId xmlns:a16="http://schemas.microsoft.com/office/drawing/2014/main" id="{A697CD6E-DB53-3946-6BFD-F8D680DACC0D}"/>
              </a:ext>
            </a:extLst>
          </p:cNvPr>
          <p:cNvSpPr txBox="1"/>
          <p:nvPr/>
        </p:nvSpPr>
        <p:spPr>
          <a:xfrm>
            <a:off x="310551" y="3985663"/>
            <a:ext cx="4119821" cy="1015663"/>
          </a:xfrm>
          <a:prstGeom prst="rect">
            <a:avLst/>
          </a:prstGeom>
          <a:noFill/>
        </p:spPr>
        <p:txBody>
          <a:bodyPr wrap="square" rtlCol="0" anchor="b">
            <a:spAutoFit/>
          </a:bodyPr>
          <a:lstStyle>
            <a:defPPr>
              <a:defRPr lang="en-US"/>
            </a:defPPr>
            <a:lvl1pPr>
              <a:defRPr sz="4000" b="1">
                <a:solidFill>
                  <a:schemeClr val="tx2"/>
                </a:solidFill>
                <a:latin typeface="Martian Mono" panose="020B0009020000000004" pitchFamily="49" charset="0"/>
                <a:ea typeface="Arimo" panose="020B0604020202020204" pitchFamily="34" charset="0"/>
                <a:cs typeface="Space Grotesk" pitchFamily="2" charset="77"/>
              </a:defRPr>
            </a:lvl1pPr>
          </a:lstStyle>
          <a:p>
            <a:pPr marL="0" marR="0" lvl="0" indent="0" algn="ctr" defTabSz="685663"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dirty="0">
                <a:ln>
                  <a:noFill/>
                </a:ln>
                <a:solidFill>
                  <a:srgbClr val="00B0F0"/>
                </a:solidFill>
                <a:effectLst/>
                <a:uLnTx/>
                <a:uFillTx/>
                <a:latin typeface="Martian Mono" panose="020B0009020000000004" pitchFamily="49" charset="0"/>
                <a:sym typeface="Arial"/>
              </a:rPr>
              <a:t>PULSAR EN EL TÍTULO</a:t>
            </a:r>
          </a:p>
          <a:p>
            <a:pPr marL="0" marR="0" lvl="0" indent="0" algn="ctr" defTabSz="685663" rtl="0" eaLnBrk="1" fontAlgn="auto" latinLnBrk="0" hangingPunct="1">
              <a:lnSpc>
                <a:spcPct val="100000"/>
              </a:lnSpc>
              <a:spcBef>
                <a:spcPts val="0"/>
              </a:spcBef>
              <a:spcAft>
                <a:spcPts val="0"/>
              </a:spcAft>
              <a:buClrTx/>
              <a:buSzTx/>
              <a:buFont typeface="Arial"/>
              <a:buNone/>
              <a:tabLst/>
              <a:defRPr/>
            </a:pPr>
            <a:endParaRPr lang="en-US" sz="1500" kern="1200" dirty="0">
              <a:solidFill>
                <a:srgbClr val="00B0F0"/>
              </a:solidFill>
            </a:endParaRPr>
          </a:p>
          <a:p>
            <a:pPr marL="0" marR="0" lvl="0" indent="0" algn="ctr" defTabSz="685663"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dirty="0">
                <a:ln>
                  <a:noFill/>
                </a:ln>
                <a:solidFill>
                  <a:schemeClr val="bg1"/>
                </a:solidFill>
                <a:effectLst/>
                <a:uLnTx/>
                <a:uFillTx/>
                <a:latin typeface="Martian Mono" panose="020B0009020000000004" pitchFamily="49" charset="0"/>
                <a:sym typeface="Arial"/>
              </a:rPr>
              <a:t>https://trello.com/invite/b/6vTlzSo5/ATTIb693f849f2a2ac37cd46c8243d185afaD62C1B46/pwm</a:t>
            </a:r>
          </a:p>
        </p:txBody>
      </p:sp>
      <p:sp>
        <p:nvSpPr>
          <p:cNvPr id="46" name="TextBox 45">
            <a:extLst>
              <a:ext uri="{FF2B5EF4-FFF2-40B4-BE49-F238E27FC236}">
                <a16:creationId xmlns:a16="http://schemas.microsoft.com/office/drawing/2014/main" id="{54B1A158-0052-4EB7-0B43-851D68493C65}"/>
              </a:ext>
            </a:extLst>
          </p:cNvPr>
          <p:cNvSpPr txBox="1"/>
          <p:nvPr/>
        </p:nvSpPr>
        <p:spPr>
          <a:xfrm>
            <a:off x="5611350" y="3966562"/>
            <a:ext cx="2488028" cy="1015663"/>
          </a:xfrm>
          <a:prstGeom prst="rect">
            <a:avLst/>
          </a:prstGeom>
          <a:noFill/>
        </p:spPr>
        <p:txBody>
          <a:bodyPr wrap="square" rtlCol="0" anchor="b">
            <a:spAutoFit/>
          </a:bodyPr>
          <a:lstStyle>
            <a:defPPr>
              <a:defRPr lang="en-US"/>
            </a:defPPr>
            <a:lvl1pPr>
              <a:defRPr sz="4000" b="1">
                <a:solidFill>
                  <a:schemeClr val="tx2"/>
                </a:solidFill>
                <a:latin typeface="Martian Mono" panose="020B0009020000000004" pitchFamily="49" charset="0"/>
                <a:ea typeface="Arimo" panose="020B0604020202020204" pitchFamily="34" charset="0"/>
                <a:cs typeface="Space Grotesk" pitchFamily="2" charset="77"/>
              </a:defRPr>
            </a:lvl1pPr>
          </a:lstStyle>
          <a:p>
            <a:pPr marL="0" marR="0" lvl="0" indent="0" algn="ctr" defTabSz="685663"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dirty="0">
                <a:ln>
                  <a:noFill/>
                </a:ln>
                <a:solidFill>
                  <a:srgbClr val="00B0F0"/>
                </a:solidFill>
                <a:effectLst/>
                <a:uLnTx/>
                <a:uFillTx/>
                <a:latin typeface="Martian Mono" panose="020B0009020000000004" pitchFamily="49" charset="0"/>
                <a:sym typeface="Arial"/>
              </a:rPr>
              <a:t>PULSAR EN EL TÍTULO</a:t>
            </a:r>
          </a:p>
          <a:p>
            <a:pPr marL="0" marR="0" lvl="0" indent="0" algn="ctr" defTabSz="685663" rtl="0" eaLnBrk="1" fontAlgn="auto" latinLnBrk="0" hangingPunct="1">
              <a:lnSpc>
                <a:spcPct val="100000"/>
              </a:lnSpc>
              <a:spcBef>
                <a:spcPts val="0"/>
              </a:spcBef>
              <a:spcAft>
                <a:spcPts val="0"/>
              </a:spcAft>
              <a:buClrTx/>
              <a:buSzTx/>
              <a:buFont typeface="Arial"/>
              <a:buNone/>
              <a:tabLst/>
              <a:defRPr/>
            </a:pPr>
            <a:endParaRPr lang="en-US" sz="1500" kern="1200" dirty="0">
              <a:solidFill>
                <a:srgbClr val="00B0F0"/>
              </a:solidFill>
            </a:endParaRPr>
          </a:p>
          <a:p>
            <a:pPr marL="0" marR="0" lvl="0" indent="0" algn="ctr" defTabSz="685663"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dirty="0">
                <a:ln>
                  <a:noFill/>
                </a:ln>
                <a:solidFill>
                  <a:schemeClr val="bg1"/>
                </a:solidFill>
                <a:effectLst/>
                <a:uLnTx/>
                <a:uFillTx/>
                <a:latin typeface="Martian Mono" panose="020B0009020000000004" pitchFamily="49" charset="0"/>
                <a:sym typeface="Arial"/>
              </a:rPr>
              <a:t>https://github.com/Kilamper/web-page/tree/sprint3</a:t>
            </a:r>
          </a:p>
        </p:txBody>
      </p:sp>
      <p:sp>
        <p:nvSpPr>
          <p:cNvPr id="4" name="TextBox 46">
            <a:extLst>
              <a:ext uri="{FF2B5EF4-FFF2-40B4-BE49-F238E27FC236}">
                <a16:creationId xmlns:a16="http://schemas.microsoft.com/office/drawing/2014/main" id="{C929D342-8673-E4C0-ADED-230EF0379202}"/>
              </a:ext>
            </a:extLst>
          </p:cNvPr>
          <p:cNvSpPr txBox="1"/>
          <p:nvPr/>
        </p:nvSpPr>
        <p:spPr>
          <a:xfrm>
            <a:off x="660389" y="381398"/>
            <a:ext cx="7485080" cy="546560"/>
          </a:xfrm>
          <a:prstGeom prst="rect">
            <a:avLst/>
          </a:prstGeom>
          <a:noFill/>
        </p:spPr>
        <p:txBody>
          <a:bodyPr wrap="square" rtlCol="0" anchor="t">
            <a:spAutoFit/>
          </a:bodyPr>
          <a:lstStyle>
            <a:defPPr>
              <a:defRPr lang="en-US"/>
            </a:defPPr>
            <a:lvl1pPr algn="ctr">
              <a:lnSpc>
                <a:spcPct val="120000"/>
              </a:lnSpc>
              <a:spcBef>
                <a:spcPts val="1200"/>
              </a:spcBef>
              <a:spcAft>
                <a:spcPts val="600"/>
              </a:spcAft>
              <a:defRPr sz="3400">
                <a:latin typeface="Open Sans" pitchFamily="2" charset="0"/>
                <a:ea typeface="Open Sans" pitchFamily="2" charset="0"/>
                <a:cs typeface="Open Sans" pitchFamily="2" charset="0"/>
              </a:defRPr>
            </a:lvl1pPr>
          </a:lstStyle>
          <a:p>
            <a:pPr marL="0" marR="0" lvl="0" indent="0" algn="ctr" defTabSz="685663" rtl="0" eaLnBrk="1" fontAlgn="auto" latinLnBrk="0" hangingPunct="1">
              <a:lnSpc>
                <a:spcPct val="120000"/>
              </a:lnSpc>
              <a:spcBef>
                <a:spcPts val="450"/>
              </a:spcBef>
              <a:spcAft>
                <a:spcPts val="225"/>
              </a:spcAft>
              <a:buClrTx/>
              <a:buSzTx/>
              <a:buFont typeface="Arial"/>
              <a:buNone/>
              <a:tabLst/>
              <a:defRPr/>
            </a:pPr>
            <a:r>
              <a:rPr kumimoji="0" lang="es-ES" sz="1275" b="0" i="0" u="none" strike="noStrike" kern="1200" cap="none" spc="0" normalizeH="0" baseline="0" noProof="0" dirty="0">
                <a:ln>
                  <a:noFill/>
                </a:ln>
                <a:solidFill>
                  <a:srgbClr val="FFFFFF"/>
                </a:solidFill>
                <a:effectLst/>
                <a:uLnTx/>
                <a:uFillTx/>
                <a:latin typeface="Open Sans" pitchFamily="2" charset="0"/>
                <a:ea typeface="Open Sans" pitchFamily="2" charset="0"/>
                <a:cs typeface="Open Sans" pitchFamily="2" charset="0"/>
                <a:sym typeface="Arial"/>
              </a:rPr>
              <a:t>se describan las tareas pendientes, en curso y completadas, junto con detalles adicionales como plazos, asignaciones de responsabilidades y comentarios sobre el progreso del proyecto.</a:t>
            </a:r>
            <a:endParaRPr kumimoji="0" lang="en-US" sz="1275" b="0" i="0" u="none" strike="noStrike" kern="1200" cap="none" spc="0" normalizeH="0" baseline="0" noProof="0" dirty="0">
              <a:ln>
                <a:noFill/>
              </a:ln>
              <a:solidFill>
                <a:srgbClr val="FFFFFF"/>
              </a:solidFill>
              <a:effectLst/>
              <a:uLnTx/>
              <a:uFillTx/>
              <a:latin typeface="Open Sans" pitchFamily="2" charset="0"/>
              <a:ea typeface="Open Sans" pitchFamily="2" charset="0"/>
              <a:cs typeface="Open Sans" pitchFamily="2" charset="0"/>
              <a:sym typeface="Arial"/>
            </a:endParaRPr>
          </a:p>
        </p:txBody>
      </p:sp>
      <p:pic>
        <p:nvPicPr>
          <p:cNvPr id="5" name="Picture 2" descr="GitHub - beecrowd">
            <a:extLst>
              <a:ext uri="{FF2B5EF4-FFF2-40B4-BE49-F238E27FC236}">
                <a16:creationId xmlns:a16="http://schemas.microsoft.com/office/drawing/2014/main" id="{3EDB0887-AA62-8705-02D1-9883F14D9B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91" r="23209" b="1720"/>
          <a:stretch/>
        </p:blipFill>
        <p:spPr bwMode="auto">
          <a:xfrm>
            <a:off x="5824636" y="1219344"/>
            <a:ext cx="1968814" cy="1971152"/>
          </a:xfrm>
          <a:prstGeom prst="ellipse">
            <a:avLst/>
          </a:prstGeom>
          <a:noFill/>
          <a:extLst>
            <a:ext uri="{909E8E84-426E-40DD-AFC4-6F175D3DCCD1}">
              <a14:hiddenFill xmlns:a14="http://schemas.microsoft.com/office/drawing/2010/main">
                <a:solidFill>
                  <a:srgbClr val="FFFFFF"/>
                </a:solidFill>
              </a14:hiddenFill>
            </a:ext>
          </a:extLst>
        </p:spPr>
      </p:pic>
      <p:pic>
        <p:nvPicPr>
          <p:cNvPr id="14338" name="Picture 2" descr="Trello">
            <a:extLst>
              <a:ext uri="{FF2B5EF4-FFF2-40B4-BE49-F238E27FC236}">
                <a16:creationId xmlns:a16="http://schemas.microsoft.com/office/drawing/2014/main" id="{0BA0F0DA-4DE8-28CF-9EF5-AF27E8CBA2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591" y="1214042"/>
            <a:ext cx="1985809" cy="198580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021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sp>
        <p:nvSpPr>
          <p:cNvPr id="3"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4" name="Image 1" descr="preencoded.png"/>
          <p:cNvPicPr>
            <a:picLocks noChangeAspect="1"/>
          </p:cNvPicPr>
          <p:nvPr/>
        </p:nvPicPr>
        <p:blipFill>
          <a:blip r:embed="rId4"/>
          <a:stretch>
            <a:fillRect/>
          </a:stretch>
        </p:blipFill>
        <p:spPr>
          <a:xfrm>
            <a:off x="8820104" y="4057456"/>
            <a:ext cx="266699" cy="971424"/>
          </a:xfrm>
          <a:prstGeom prst="rect">
            <a:avLst/>
          </a:prstGeom>
        </p:spPr>
      </p:pic>
      <p:sp>
        <p:nvSpPr>
          <p:cNvPr id="5" name="Text 1"/>
          <p:cNvSpPr/>
          <p:nvPr/>
        </p:nvSpPr>
        <p:spPr>
          <a:xfrm>
            <a:off x="-646109" y="3752696"/>
            <a:ext cx="2798748" cy="1136502"/>
          </a:xfrm>
          <a:prstGeom prst="rect">
            <a:avLst/>
          </a:prstGeom>
          <a:noFill/>
          <a:ln/>
        </p:spPr>
        <p:txBody>
          <a:bodyPr wrap="square" lIns="0" tIns="0" rIns="0" bIns="0" rtlCol="0" anchor="t"/>
          <a:lstStyle/>
          <a:p>
            <a:pPr algn="r" defTabSz="342900">
              <a:buClrTx/>
            </a:pPr>
            <a:r>
              <a:rPr lang="en-US" sz="3000" kern="1200" dirty="0">
                <a:solidFill>
                  <a:srgbClr val="66985B">
                    <a:alpha val="100000"/>
                  </a:srgbClr>
                </a:solidFill>
                <a:latin typeface="Roboto Mono Medium" pitchFamily="34" charset="0"/>
                <a:ea typeface="Roboto Mono Medium" pitchFamily="34" charset="-122"/>
                <a:cs typeface="Roboto Mono Medium" pitchFamily="34" charset="-120"/>
              </a:rPr>
              <a:t>GRACIAS</a:t>
            </a:r>
          </a:p>
          <a:p>
            <a:pPr algn="r" defTabSz="342900">
              <a:buClrTx/>
            </a:pPr>
            <a:r>
              <a:rPr lang="en-US" sz="3000" kern="1200" dirty="0">
                <a:solidFill>
                  <a:srgbClr val="66985B">
                    <a:alpha val="100000"/>
                  </a:srgbClr>
                </a:solidFill>
                <a:latin typeface="Roboto Mono Medium" pitchFamily="34" charset="0"/>
                <a:ea typeface="Roboto Mono Medium" pitchFamily="34" charset="-122"/>
                <a:cs typeface="Roboto Mono Medium" pitchFamily="34" charset="-120"/>
              </a:rPr>
              <a:t>POR VER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pic>
        <p:nvPicPr>
          <p:cNvPr id="3" name="Image 1" descr="preencoded.png"/>
          <p:cNvPicPr>
            <a:picLocks noChangeAspect="1"/>
          </p:cNvPicPr>
          <p:nvPr/>
        </p:nvPicPr>
        <p:blipFill>
          <a:blip r:embed="rId4"/>
          <a:stretch>
            <a:fillRect/>
          </a:stretch>
        </p:blipFill>
        <p:spPr>
          <a:xfrm>
            <a:off x="766759" y="333666"/>
            <a:ext cx="7615198" cy="4480929"/>
          </a:xfrm>
          <a:prstGeom prst="rect">
            <a:avLst/>
          </a:prstGeom>
        </p:spPr>
      </p:pic>
      <p:pic>
        <p:nvPicPr>
          <p:cNvPr id="4" name="Image 2" descr="preencoded.png"/>
          <p:cNvPicPr>
            <a:picLocks noChangeAspect="1"/>
          </p:cNvPicPr>
          <p:nvPr/>
        </p:nvPicPr>
        <p:blipFill>
          <a:blip r:embed="rId5"/>
          <a:stretch>
            <a:fillRect/>
          </a:stretch>
        </p:blipFill>
        <p:spPr>
          <a:xfrm>
            <a:off x="1877458" y="600332"/>
            <a:ext cx="272189" cy="272155"/>
          </a:xfrm>
          <a:prstGeom prst="rect">
            <a:avLst/>
          </a:prstGeom>
        </p:spPr>
      </p:pic>
      <p:pic>
        <p:nvPicPr>
          <p:cNvPr id="5" name="Image 3" descr="preencoded.png"/>
          <p:cNvPicPr>
            <a:picLocks noChangeAspect="1"/>
          </p:cNvPicPr>
          <p:nvPr/>
        </p:nvPicPr>
        <p:blipFill>
          <a:blip r:embed="rId6"/>
          <a:stretch>
            <a:fillRect/>
          </a:stretch>
        </p:blipFill>
        <p:spPr>
          <a:xfrm>
            <a:off x="1422381" y="600332"/>
            <a:ext cx="272189" cy="272155"/>
          </a:xfrm>
          <a:prstGeom prst="rect">
            <a:avLst/>
          </a:prstGeom>
        </p:spPr>
      </p:pic>
      <p:pic>
        <p:nvPicPr>
          <p:cNvPr id="6" name="Image 4" descr="preencoded.png"/>
          <p:cNvPicPr>
            <a:picLocks noChangeAspect="1"/>
          </p:cNvPicPr>
          <p:nvPr/>
        </p:nvPicPr>
        <p:blipFill>
          <a:blip r:embed="rId7"/>
          <a:stretch>
            <a:fillRect/>
          </a:stretch>
        </p:blipFill>
        <p:spPr>
          <a:xfrm>
            <a:off x="981070" y="600332"/>
            <a:ext cx="272190" cy="272155"/>
          </a:xfrm>
          <a:prstGeom prst="rect">
            <a:avLst/>
          </a:prstGeom>
        </p:spPr>
      </p:pic>
      <p:sp>
        <p:nvSpPr>
          <p:cNvPr id="7"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9" name="Shape 1"/>
          <p:cNvSpPr/>
          <p:nvPr/>
        </p:nvSpPr>
        <p:spPr>
          <a:xfrm>
            <a:off x="1252532" y="1433660"/>
            <a:ext cx="3171808" cy="310950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pic>
        <p:nvPicPr>
          <p:cNvPr id="10" name="Image 6" descr="preencoded.png"/>
          <p:cNvPicPr>
            <a:picLocks noChangeAspect="1"/>
          </p:cNvPicPr>
          <p:nvPr/>
        </p:nvPicPr>
        <p:blipFill>
          <a:blip r:embed="rId8"/>
          <a:stretch>
            <a:fillRect/>
          </a:stretch>
        </p:blipFill>
        <p:spPr>
          <a:xfrm>
            <a:off x="1252532" y="1281061"/>
            <a:ext cx="3171808" cy="1752372"/>
          </a:xfrm>
          <a:prstGeom prst="rect">
            <a:avLst/>
          </a:prstGeom>
        </p:spPr>
      </p:pic>
      <p:sp>
        <p:nvSpPr>
          <p:cNvPr id="11" name="Shape 2"/>
          <p:cNvSpPr/>
          <p:nvPr/>
        </p:nvSpPr>
        <p:spPr>
          <a:xfrm>
            <a:off x="1669248" y="3414603"/>
            <a:ext cx="2338375" cy="29999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2" name="Text 3"/>
          <p:cNvSpPr/>
          <p:nvPr/>
        </p:nvSpPr>
        <p:spPr>
          <a:xfrm>
            <a:off x="1669248" y="3262003"/>
            <a:ext cx="2414575" cy="376189"/>
          </a:xfrm>
          <a:prstGeom prst="rect">
            <a:avLst/>
          </a:prstGeom>
          <a:noFill/>
          <a:ln/>
        </p:spPr>
        <p:txBody>
          <a:bodyPr wrap="square" lIns="0" tIns="0" rIns="0" bIns="0" rtlCol="0" anchor="t"/>
          <a:lstStyle/>
          <a:p>
            <a:pPr defTabSz="342900">
              <a:buClrTx/>
            </a:pPr>
            <a:r>
              <a:rPr lang="en-US" sz="1800" b="1" kern="1200" dirty="0">
                <a:solidFill>
                  <a:srgbClr val="FFFF00"/>
                </a:solidFill>
                <a:latin typeface="Roboto Mono Medium" pitchFamily="34" charset="0"/>
                <a:ea typeface="Roboto Mono Medium" pitchFamily="34" charset="-122"/>
                <a:cs typeface="Roboto Mono Medium" pitchFamily="34" charset="-120"/>
              </a:rPr>
              <a:t>2. app/</a:t>
            </a:r>
            <a:endParaRPr lang="en-US" sz="1800" b="1" kern="1200" dirty="0">
              <a:solidFill>
                <a:srgbClr val="FFFF00"/>
              </a:solidFill>
              <a:latin typeface="Calibri" panose="020F0502020204030204"/>
              <a:ea typeface="+mn-ea"/>
              <a:cs typeface="+mn-cs"/>
            </a:endParaRPr>
          </a:p>
        </p:txBody>
      </p:sp>
      <p:sp>
        <p:nvSpPr>
          <p:cNvPr id="13" name="Shape 4"/>
          <p:cNvSpPr/>
          <p:nvPr/>
        </p:nvSpPr>
        <p:spPr>
          <a:xfrm>
            <a:off x="1252532" y="3943171"/>
            <a:ext cx="3171808" cy="59999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4" name="Text 5"/>
          <p:cNvSpPr/>
          <p:nvPr/>
        </p:nvSpPr>
        <p:spPr>
          <a:xfrm>
            <a:off x="1258881" y="3605447"/>
            <a:ext cx="3222608" cy="650790"/>
          </a:xfrm>
          <a:prstGeom prst="rect">
            <a:avLst/>
          </a:prstGeom>
          <a:noFill/>
          <a:ln/>
        </p:spPr>
        <p:txBody>
          <a:bodyPr wrap="square" lIns="0" tIns="0" rIns="0" bIns="0" rtlCol="0" anchor="t"/>
          <a:lstStyle/>
          <a:p>
            <a:pPr algn="ctr" defTabSz="342900">
              <a:spcAft>
                <a:spcPts val="1500"/>
              </a:spcAft>
              <a:buClrTx/>
            </a:pPr>
            <a:r>
              <a:rPr lang="es-ES" sz="1200" kern="1200" dirty="0">
                <a:solidFill>
                  <a:schemeClr val="bg1"/>
                </a:solidFill>
                <a:latin typeface="Roboto Mono Regular" pitchFamily="34" charset="0"/>
                <a:ea typeface="Roboto Mono Regular" pitchFamily="34" charset="-122"/>
                <a:cs typeface="Roboto Mono Regular" pitchFamily="34" charset="-120"/>
              </a:rPr>
              <a:t>Aquí se encuentran los componentes principales de la aplicación, como el componente raíz (</a:t>
            </a:r>
            <a:r>
              <a:rPr lang="es-ES" sz="1200" kern="1200" dirty="0" err="1">
                <a:solidFill>
                  <a:schemeClr val="bg1"/>
                </a:solidFill>
                <a:latin typeface="Roboto Mono Regular" pitchFamily="34" charset="0"/>
                <a:ea typeface="Roboto Mono Regular" pitchFamily="34" charset="-122"/>
                <a:cs typeface="Roboto Mono Regular" pitchFamily="34" charset="-120"/>
              </a:rPr>
              <a:t>app.component.ts</a:t>
            </a:r>
            <a:r>
              <a:rPr lang="es-ES" sz="1200" kern="1200" dirty="0">
                <a:solidFill>
                  <a:schemeClr val="bg1"/>
                </a:solidFill>
                <a:latin typeface="Roboto Mono Regular" pitchFamily="34" charset="0"/>
                <a:ea typeface="Roboto Mono Regular" pitchFamily="34" charset="-122"/>
                <a:cs typeface="Roboto Mono Regular" pitchFamily="34" charset="-120"/>
              </a:rPr>
              <a:t>) y otros componentes secundarios.</a:t>
            </a:r>
            <a:endParaRPr lang="en-US" sz="1200" kern="1200" dirty="0">
              <a:solidFill>
                <a:schemeClr val="bg1"/>
              </a:solidFill>
              <a:latin typeface="Calibri" panose="020F0502020204030204"/>
              <a:ea typeface="+mn-ea"/>
              <a:cs typeface="+mn-cs"/>
            </a:endParaRPr>
          </a:p>
        </p:txBody>
      </p:sp>
      <p:sp>
        <p:nvSpPr>
          <p:cNvPr id="15" name="Shape 6"/>
          <p:cNvSpPr/>
          <p:nvPr/>
        </p:nvSpPr>
        <p:spPr>
          <a:xfrm>
            <a:off x="4872013" y="1433660"/>
            <a:ext cx="3171808" cy="310950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6" name="Shape 7"/>
          <p:cNvSpPr/>
          <p:nvPr/>
        </p:nvSpPr>
        <p:spPr>
          <a:xfrm>
            <a:off x="5564953" y="1433661"/>
            <a:ext cx="1785928" cy="299998"/>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7" name="Text 8"/>
          <p:cNvSpPr/>
          <p:nvPr/>
        </p:nvSpPr>
        <p:spPr>
          <a:xfrm>
            <a:off x="5564953" y="1281060"/>
            <a:ext cx="1862128" cy="376189"/>
          </a:xfrm>
          <a:prstGeom prst="rect">
            <a:avLst/>
          </a:prstGeom>
          <a:noFill/>
          <a:ln/>
        </p:spPr>
        <p:txBody>
          <a:bodyPr wrap="square" lIns="0" tIns="0" rIns="0" bIns="0" rtlCol="0" anchor="t"/>
          <a:lstStyle/>
          <a:p>
            <a:pPr defTabSz="342900">
              <a:buClrTx/>
            </a:pPr>
            <a:r>
              <a:rPr lang="en-US" sz="1800" b="1" kern="1200" dirty="0">
                <a:solidFill>
                  <a:srgbClr val="FFFF00"/>
                </a:solidFill>
                <a:latin typeface="Roboto Mono Medium" pitchFamily="34" charset="0"/>
                <a:ea typeface="Roboto Mono Medium" pitchFamily="34" charset="-122"/>
                <a:cs typeface="Roboto Mono Medium" pitchFamily="34" charset="-120"/>
              </a:rPr>
              <a:t>1. </a:t>
            </a:r>
            <a:r>
              <a:rPr lang="en-US" sz="1800" b="1" kern="1200" dirty="0" err="1">
                <a:solidFill>
                  <a:srgbClr val="FFFF00"/>
                </a:solidFill>
                <a:latin typeface="Roboto Mono Medium" pitchFamily="34" charset="0"/>
                <a:ea typeface="Roboto Mono Medium" pitchFamily="34" charset="-122"/>
                <a:cs typeface="Roboto Mono Medium" pitchFamily="34" charset="-120"/>
              </a:rPr>
              <a:t>src</a:t>
            </a:r>
            <a:r>
              <a:rPr lang="en-US" sz="1800" b="1" kern="1200" dirty="0">
                <a:solidFill>
                  <a:srgbClr val="FFFF00"/>
                </a:solidFill>
                <a:latin typeface="Roboto Mono Medium" pitchFamily="34" charset="0"/>
                <a:ea typeface="Roboto Mono Medium" pitchFamily="34" charset="-122"/>
                <a:cs typeface="Roboto Mono Medium" pitchFamily="34" charset="-120"/>
              </a:rPr>
              <a:t>/</a:t>
            </a:r>
            <a:endParaRPr lang="en-US" sz="1800" b="1" kern="1200" dirty="0">
              <a:solidFill>
                <a:srgbClr val="FFFF00"/>
              </a:solidFill>
              <a:latin typeface="Calibri" panose="020F0502020204030204"/>
              <a:ea typeface="+mn-ea"/>
              <a:cs typeface="+mn-cs"/>
            </a:endParaRPr>
          </a:p>
        </p:txBody>
      </p:sp>
      <p:sp>
        <p:nvSpPr>
          <p:cNvPr id="18" name="Shape 9"/>
          <p:cNvSpPr/>
          <p:nvPr/>
        </p:nvSpPr>
        <p:spPr>
          <a:xfrm>
            <a:off x="4872013" y="1962229"/>
            <a:ext cx="3171808" cy="599997"/>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19" name="Text 10"/>
          <p:cNvSpPr/>
          <p:nvPr/>
        </p:nvSpPr>
        <p:spPr>
          <a:xfrm>
            <a:off x="4846613" y="1809630"/>
            <a:ext cx="3222608" cy="650790"/>
          </a:xfrm>
          <a:prstGeom prst="rect">
            <a:avLst/>
          </a:prstGeom>
          <a:noFill/>
          <a:ln/>
        </p:spPr>
        <p:txBody>
          <a:bodyPr wrap="square" lIns="0" tIns="0" rIns="0" bIns="0" rtlCol="0" anchor="t"/>
          <a:lstStyle/>
          <a:p>
            <a:pPr algn="ctr" defTabSz="342900">
              <a:spcAft>
                <a:spcPts val="1500"/>
              </a:spcAft>
              <a:buClrTx/>
            </a:pPr>
            <a:r>
              <a:rPr lang="es-ES" sz="1200" kern="1200" dirty="0">
                <a:solidFill>
                  <a:schemeClr val="bg1"/>
                </a:solidFill>
                <a:latin typeface="Roboto Mono Regular" pitchFamily="34" charset="0"/>
                <a:ea typeface="Roboto Mono Regular" pitchFamily="34" charset="-122"/>
                <a:cs typeface="Roboto Mono Regular" pitchFamily="34" charset="-120"/>
              </a:rPr>
              <a:t>Esta carpeta contiene el código fuente de la aplicación.</a:t>
            </a:r>
          </a:p>
        </p:txBody>
      </p:sp>
      <p:pic>
        <p:nvPicPr>
          <p:cNvPr id="20" name="Image 7" descr="preencoded.png"/>
          <p:cNvPicPr>
            <a:picLocks noChangeAspect="1"/>
          </p:cNvPicPr>
          <p:nvPr/>
        </p:nvPicPr>
        <p:blipFill>
          <a:blip r:embed="rId9"/>
          <a:stretch>
            <a:fillRect/>
          </a:stretch>
        </p:blipFill>
        <p:spPr>
          <a:xfrm>
            <a:off x="4872013" y="2638196"/>
            <a:ext cx="3171808" cy="17523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sp>
        <p:nvSpPr>
          <p:cNvPr id="3" name="Shape 0"/>
          <p:cNvSpPr/>
          <p:nvPr/>
        </p:nvSpPr>
        <p:spPr>
          <a:xfrm>
            <a:off x="8762955" y="3943171"/>
            <a:ext cx="380998" cy="1199994"/>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5" name="Shape 1"/>
          <p:cNvSpPr/>
          <p:nvPr/>
        </p:nvSpPr>
        <p:spPr>
          <a:xfrm>
            <a:off x="4205266" y="1990801"/>
            <a:ext cx="4400527" cy="2738081"/>
          </a:xfrm>
          <a:prstGeom prst="rect">
            <a:avLst/>
          </a:prstGeom>
          <a:noFill/>
          <a:ln/>
        </p:spPr>
        <p:txBody>
          <a:bodyPr/>
          <a:lstStyle/>
          <a:p>
            <a:pPr defTabSz="342900">
              <a:buClrTx/>
            </a:pPr>
            <a:endParaRPr lang="es-ES" sz="675" kern="1200">
              <a:solidFill>
                <a:prstClr val="black"/>
              </a:solidFill>
              <a:latin typeface="Calibri" panose="020F0502020204030204"/>
              <a:ea typeface="+mn-ea"/>
              <a:cs typeface="+mn-cs"/>
            </a:endParaRPr>
          </a:p>
        </p:txBody>
      </p:sp>
      <p:sp>
        <p:nvSpPr>
          <p:cNvPr id="6" name="Text 2"/>
          <p:cNvSpPr/>
          <p:nvPr/>
        </p:nvSpPr>
        <p:spPr>
          <a:xfrm>
            <a:off x="4205266" y="1990800"/>
            <a:ext cx="4476727" cy="2476178"/>
          </a:xfrm>
          <a:prstGeom prst="rect">
            <a:avLst/>
          </a:prstGeom>
          <a:noFill/>
          <a:ln/>
        </p:spPr>
        <p:txBody>
          <a:bodyPr wrap="square" lIns="0" tIns="0" rIns="0" bIns="0" rtlCol="0" anchor="t"/>
          <a:lstStyle/>
          <a:p>
            <a:pPr defTabSz="342900">
              <a:buClrTx/>
            </a:pPr>
            <a:r>
              <a:rPr lang="es-ES" sz="1800" kern="1200" dirty="0">
                <a:solidFill>
                  <a:srgbClr val="9EA4B3">
                    <a:alpha val="100000"/>
                  </a:srgbClr>
                </a:solidFill>
                <a:latin typeface="Roboto Mono Medium" pitchFamily="34" charset="0"/>
                <a:ea typeface="Roboto Mono Medium" pitchFamily="34" charset="-122"/>
                <a:cs typeface="Roboto Mono Medium" pitchFamily="34" charset="-120"/>
              </a:rPr>
              <a:t>Estos archivos definen el </a:t>
            </a:r>
            <a:r>
              <a:rPr lang="es-ES" sz="1800" kern="1200" dirty="0">
                <a:solidFill>
                  <a:srgbClr val="FFC000"/>
                </a:solidFill>
                <a:latin typeface="Roboto Mono Medium" pitchFamily="34" charset="0"/>
                <a:ea typeface="Roboto Mono Medium" pitchFamily="34" charset="-122"/>
                <a:cs typeface="Roboto Mono Medium" pitchFamily="34" charset="-120"/>
              </a:rPr>
              <a:t>componente raíz</a:t>
            </a:r>
            <a:r>
              <a:rPr lang="es-ES" sz="1800" kern="1200" dirty="0">
                <a:solidFill>
                  <a:srgbClr val="9EA4B3">
                    <a:alpha val="100000"/>
                  </a:srgbClr>
                </a:solidFill>
                <a:latin typeface="Roboto Mono Medium" pitchFamily="34" charset="0"/>
                <a:ea typeface="Roboto Mono Medium" pitchFamily="34" charset="-122"/>
                <a:cs typeface="Roboto Mono Medium" pitchFamily="34" charset="-120"/>
              </a:rPr>
              <a:t> de la aplicación. El archivo HTML contiene la </a:t>
            </a:r>
            <a:r>
              <a:rPr lang="es-ES" sz="1800" kern="1200" dirty="0">
                <a:solidFill>
                  <a:srgbClr val="FFC000"/>
                </a:solidFill>
                <a:latin typeface="Roboto Mono Medium" pitchFamily="34" charset="0"/>
                <a:ea typeface="Roboto Mono Medium" pitchFamily="34" charset="-122"/>
                <a:cs typeface="Roboto Mono Medium" pitchFamily="34" charset="-120"/>
              </a:rPr>
              <a:t>plantilla</a:t>
            </a:r>
            <a:r>
              <a:rPr lang="es-ES" sz="1800" kern="1200" dirty="0">
                <a:solidFill>
                  <a:srgbClr val="9EA4B3">
                    <a:alpha val="100000"/>
                  </a:srgbClr>
                </a:solidFill>
                <a:latin typeface="Roboto Mono Medium" pitchFamily="34" charset="0"/>
                <a:ea typeface="Roboto Mono Medium" pitchFamily="34" charset="-122"/>
                <a:cs typeface="Roboto Mono Medium" pitchFamily="34" charset="-120"/>
              </a:rPr>
              <a:t> del componente, el archivo CSS contiene los </a:t>
            </a:r>
            <a:r>
              <a:rPr lang="es-ES" sz="1800" kern="1200" dirty="0">
                <a:solidFill>
                  <a:srgbClr val="FFC000"/>
                </a:solidFill>
                <a:latin typeface="Roboto Mono Medium" pitchFamily="34" charset="0"/>
                <a:ea typeface="Roboto Mono Medium" pitchFamily="34" charset="-122"/>
                <a:cs typeface="Roboto Mono Medium" pitchFamily="34" charset="-120"/>
              </a:rPr>
              <a:t>estilos</a:t>
            </a:r>
            <a:r>
              <a:rPr lang="es-ES" sz="1800" kern="1200" dirty="0">
                <a:solidFill>
                  <a:srgbClr val="9EA4B3">
                    <a:alpha val="100000"/>
                  </a:srgbClr>
                </a:solidFill>
                <a:latin typeface="Roboto Mono Medium" pitchFamily="34" charset="0"/>
                <a:ea typeface="Roboto Mono Medium" pitchFamily="34" charset="-122"/>
                <a:cs typeface="Roboto Mono Medium" pitchFamily="34" charset="-120"/>
              </a:rPr>
              <a:t> específicos del componente, y el archivo </a:t>
            </a:r>
            <a:r>
              <a:rPr lang="es-ES" sz="1800" kern="1200" dirty="0" err="1">
                <a:solidFill>
                  <a:srgbClr val="9EA4B3">
                    <a:alpha val="100000"/>
                  </a:srgbClr>
                </a:solidFill>
                <a:latin typeface="Roboto Mono Medium" pitchFamily="34" charset="0"/>
                <a:ea typeface="Roboto Mono Medium" pitchFamily="34" charset="-122"/>
                <a:cs typeface="Roboto Mono Medium" pitchFamily="34" charset="-120"/>
              </a:rPr>
              <a:t>TypeScript</a:t>
            </a:r>
            <a:r>
              <a:rPr lang="es-ES" sz="1800" kern="1200" dirty="0">
                <a:solidFill>
                  <a:srgbClr val="9EA4B3">
                    <a:alpha val="100000"/>
                  </a:srgbClr>
                </a:solidFill>
                <a:latin typeface="Roboto Mono Medium" pitchFamily="34" charset="0"/>
                <a:ea typeface="Roboto Mono Medium" pitchFamily="34" charset="-122"/>
                <a:cs typeface="Roboto Mono Medium" pitchFamily="34" charset="-120"/>
              </a:rPr>
              <a:t> contiene la </a:t>
            </a:r>
            <a:r>
              <a:rPr lang="es-ES" sz="1800" kern="1200" dirty="0">
                <a:solidFill>
                  <a:srgbClr val="FFC000"/>
                </a:solidFill>
                <a:latin typeface="Roboto Mono Medium" pitchFamily="34" charset="0"/>
                <a:ea typeface="Roboto Mono Medium" pitchFamily="34" charset="-122"/>
                <a:cs typeface="Roboto Mono Medium" pitchFamily="34" charset="-120"/>
              </a:rPr>
              <a:t>lógica</a:t>
            </a:r>
            <a:r>
              <a:rPr lang="es-ES" sz="1800" kern="1200" dirty="0">
                <a:solidFill>
                  <a:srgbClr val="9EA4B3">
                    <a:alpha val="100000"/>
                  </a:srgbClr>
                </a:solidFill>
                <a:latin typeface="Roboto Mono Medium" pitchFamily="34" charset="0"/>
                <a:ea typeface="Roboto Mono Medium" pitchFamily="34" charset="-122"/>
                <a:cs typeface="Roboto Mono Medium" pitchFamily="34" charset="-120"/>
              </a:rPr>
              <a:t> y el </a:t>
            </a:r>
            <a:r>
              <a:rPr lang="es-ES" sz="1800" kern="1200" dirty="0">
                <a:solidFill>
                  <a:srgbClr val="FFC000"/>
                </a:solidFill>
                <a:latin typeface="Roboto Mono Medium" pitchFamily="34" charset="0"/>
                <a:ea typeface="Roboto Mono Medium" pitchFamily="34" charset="-122"/>
                <a:cs typeface="Roboto Mono Medium" pitchFamily="34" charset="-120"/>
              </a:rPr>
              <a:t>comportamiento asociados</a:t>
            </a:r>
            <a:r>
              <a:rPr lang="es-ES" sz="1800" kern="1200" dirty="0">
                <a:solidFill>
                  <a:srgbClr val="9EA4B3">
                    <a:alpha val="100000"/>
                  </a:srgbClr>
                </a:solidFill>
                <a:latin typeface="Roboto Mono Medium" pitchFamily="34" charset="0"/>
                <a:ea typeface="Roboto Mono Medium" pitchFamily="34" charset="-122"/>
                <a:cs typeface="Roboto Mono Medium" pitchFamily="34" charset="-120"/>
              </a:rPr>
              <a:t>.</a:t>
            </a:r>
          </a:p>
        </p:txBody>
      </p:sp>
      <p:pic>
        <p:nvPicPr>
          <p:cNvPr id="8" name="Image 2" descr="preencoded.png"/>
          <p:cNvPicPr>
            <a:picLocks noChangeAspect="1"/>
          </p:cNvPicPr>
          <p:nvPr/>
        </p:nvPicPr>
        <p:blipFill>
          <a:blip r:embed="rId4"/>
          <a:stretch>
            <a:fillRect/>
          </a:stretch>
        </p:blipFill>
        <p:spPr>
          <a:xfrm>
            <a:off x="2476488" y="757474"/>
            <a:ext cx="1895465" cy="1661896"/>
          </a:xfrm>
          <a:prstGeom prst="rect">
            <a:avLst/>
          </a:prstGeom>
        </p:spPr>
      </p:pic>
      <p:sp>
        <p:nvSpPr>
          <p:cNvPr id="9" name="Text 3">
            <a:extLst>
              <a:ext uri="{FF2B5EF4-FFF2-40B4-BE49-F238E27FC236}">
                <a16:creationId xmlns:a16="http://schemas.microsoft.com/office/drawing/2014/main" id="{2665E597-ED58-92CA-DD4C-0982FFF12116}"/>
              </a:ext>
            </a:extLst>
          </p:cNvPr>
          <p:cNvSpPr/>
          <p:nvPr/>
        </p:nvSpPr>
        <p:spPr>
          <a:xfrm>
            <a:off x="666664" y="2896387"/>
            <a:ext cx="2674213" cy="926907"/>
          </a:xfrm>
          <a:prstGeom prst="rect">
            <a:avLst/>
          </a:prstGeom>
          <a:noFill/>
          <a:ln/>
        </p:spPr>
        <p:txBody>
          <a:bodyPr wrap="square" lIns="0" tIns="0" rIns="0" bIns="0" rtlCol="0" anchor="t"/>
          <a:lstStyle/>
          <a:p>
            <a:pPr defTabSz="342900">
              <a:buClrTx/>
            </a:pPr>
            <a:r>
              <a:rPr lang="en-US" sz="1800" kern="1200" dirty="0">
                <a:solidFill>
                  <a:srgbClr val="FFC000"/>
                </a:solidFill>
                <a:latin typeface="Roboto Mono Medium" pitchFamily="34" charset="0"/>
                <a:ea typeface="Roboto Mono Medium" pitchFamily="34" charset="-122"/>
                <a:cs typeface="Roboto Mono Medium" pitchFamily="34" charset="-120"/>
              </a:rPr>
              <a:t>app.component.html, app.component.css, </a:t>
            </a:r>
            <a:r>
              <a:rPr lang="en-US" sz="1800" kern="1200" dirty="0" err="1">
                <a:solidFill>
                  <a:srgbClr val="FFC000"/>
                </a:solidFill>
                <a:latin typeface="Roboto Mono Medium" pitchFamily="34" charset="0"/>
                <a:ea typeface="Roboto Mono Medium" pitchFamily="34" charset="-122"/>
                <a:cs typeface="Roboto Mono Medium" pitchFamily="34" charset="-120"/>
              </a:rPr>
              <a:t>app.component.ts</a:t>
            </a:r>
            <a:r>
              <a:rPr lang="en-US" sz="1800" kern="1200" dirty="0">
                <a:solidFill>
                  <a:srgbClr val="FFC000"/>
                </a:solidFill>
                <a:latin typeface="Roboto Mono Medium" pitchFamily="34" charset="0"/>
                <a:ea typeface="Roboto Mono Medium" pitchFamily="34" charset="-122"/>
                <a:cs typeface="Roboto Mono Medium" pitchFamily="34" charset="-12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147997" y="335"/>
            <a:ext cx="5995956" cy="5142830"/>
          </a:xfrm>
          <a:prstGeom prst="rect">
            <a:avLst/>
          </a:prstGeom>
        </p:spPr>
      </p:pic>
      <p:pic>
        <p:nvPicPr>
          <p:cNvPr id="3" name="Image 1" descr="preencoded.png"/>
          <p:cNvPicPr>
            <a:picLocks noChangeAspect="1"/>
          </p:cNvPicPr>
          <p:nvPr/>
        </p:nvPicPr>
        <p:blipFill>
          <a:blip r:embed="rId4"/>
          <a:stretch>
            <a:fillRect/>
          </a:stretch>
        </p:blipFill>
        <p:spPr>
          <a:xfrm>
            <a:off x="3443270" y="1371756"/>
            <a:ext cx="4972024" cy="3414268"/>
          </a:xfrm>
          <a:prstGeom prst="rect">
            <a:avLst/>
          </a:prstGeom>
        </p:spPr>
      </p:pic>
      <p:pic>
        <p:nvPicPr>
          <p:cNvPr id="4" name="Image 2" descr="preencoded.png"/>
          <p:cNvPicPr>
            <a:picLocks noChangeAspect="1"/>
          </p:cNvPicPr>
          <p:nvPr/>
        </p:nvPicPr>
        <p:blipFill>
          <a:blip r:embed="rId5"/>
          <a:stretch>
            <a:fillRect/>
          </a:stretch>
        </p:blipFill>
        <p:spPr>
          <a:xfrm>
            <a:off x="3688461" y="1590077"/>
            <a:ext cx="130885" cy="134077"/>
          </a:xfrm>
          <a:prstGeom prst="rect">
            <a:avLst/>
          </a:prstGeom>
        </p:spPr>
      </p:pic>
      <p:pic>
        <p:nvPicPr>
          <p:cNvPr id="5" name="Image 3" descr="preencoded.png"/>
          <p:cNvPicPr>
            <a:picLocks noChangeAspect="1"/>
          </p:cNvPicPr>
          <p:nvPr/>
        </p:nvPicPr>
        <p:blipFill>
          <a:blip r:embed="rId6"/>
          <a:stretch>
            <a:fillRect/>
          </a:stretch>
        </p:blipFill>
        <p:spPr>
          <a:xfrm>
            <a:off x="3907253" y="1590077"/>
            <a:ext cx="130883" cy="134077"/>
          </a:xfrm>
          <a:prstGeom prst="rect">
            <a:avLst/>
          </a:prstGeom>
        </p:spPr>
      </p:pic>
      <p:pic>
        <p:nvPicPr>
          <p:cNvPr id="6" name="Image 4" descr="preencoded.png"/>
          <p:cNvPicPr>
            <a:picLocks noChangeAspect="1"/>
          </p:cNvPicPr>
          <p:nvPr/>
        </p:nvPicPr>
        <p:blipFill>
          <a:blip r:embed="rId7"/>
          <a:stretch>
            <a:fillRect/>
          </a:stretch>
        </p:blipFill>
        <p:spPr>
          <a:xfrm>
            <a:off x="4119633" y="1590077"/>
            <a:ext cx="130884" cy="134077"/>
          </a:xfrm>
          <a:prstGeom prst="rect">
            <a:avLst/>
          </a:prstGeom>
        </p:spPr>
      </p:pic>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Shape 1"/>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2" name="Text 4"/>
          <p:cNvSpPr/>
          <p:nvPr/>
        </p:nvSpPr>
        <p:spPr>
          <a:xfrm>
            <a:off x="5753072" y="1854377"/>
            <a:ext cx="2557448" cy="2931647"/>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endParaRPr kumimoji="0" lang="es-ES" sz="12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endParaRPr>
          </a:p>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1" i="0" u="none" strike="noStrike" kern="1200" cap="none" spc="0" normalizeH="0" baseline="0" noProof="0" dirty="0" err="1">
                <a:ln>
                  <a:noFill/>
                </a:ln>
                <a:solidFill>
                  <a:srgbClr val="FFC000"/>
                </a:solidFill>
                <a:effectLst/>
                <a:uLnTx/>
                <a:uFillTx/>
                <a:latin typeface="Roboto Mono Regular" pitchFamily="34" charset="0"/>
                <a:ea typeface="Roboto Mono Regular" pitchFamily="34" charset="-122"/>
                <a:cs typeface="Roboto Mono Regular" pitchFamily="34" charset="-120"/>
                <a:sym typeface="Arial"/>
              </a:rPr>
              <a:t>category-item</a:t>
            </a:r>
            <a:endParaRPr kumimoji="0" lang="es-ES" sz="1200" b="1" i="0" u="none" strike="noStrike" kern="1200" cap="none" spc="0" normalizeH="0" baseline="0" noProof="0" dirty="0">
              <a:ln>
                <a:noFill/>
              </a:ln>
              <a:solidFill>
                <a:srgbClr val="FFC000"/>
              </a:solidFill>
              <a:effectLst/>
              <a:uLnTx/>
              <a:uFillTx/>
              <a:latin typeface="Roboto Mono Regular" pitchFamily="34" charset="0"/>
              <a:ea typeface="Roboto Mono Regular" pitchFamily="34" charset="-122"/>
              <a:cs typeface="Roboto Mono Regular" pitchFamily="34" charset="-120"/>
              <a:sym typeface="Arial"/>
            </a:endParaRPr>
          </a:p>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1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Puesto que todos las secciones de categorías siguen un mismo diseño decidimos también hacer un componente que lo represente para facilitarnos el trabajo y sacarle uso a Angular</a:t>
            </a:r>
          </a:p>
        </p:txBody>
      </p:sp>
      <p:pic>
        <p:nvPicPr>
          <p:cNvPr id="13" name="Image 6" descr="preencoded.png"/>
          <p:cNvPicPr>
            <a:picLocks noChangeAspect="1"/>
          </p:cNvPicPr>
          <p:nvPr/>
        </p:nvPicPr>
        <p:blipFill>
          <a:blip r:embed="rId8"/>
          <a:stretch>
            <a:fillRect/>
          </a:stretch>
        </p:blipFill>
        <p:spPr>
          <a:xfrm>
            <a:off x="971545" y="1590803"/>
            <a:ext cx="5162523" cy="3061889"/>
          </a:xfrm>
          <a:prstGeom prst="rect">
            <a:avLst/>
          </a:prstGeom>
        </p:spPr>
      </p:pic>
      <p:pic>
        <p:nvPicPr>
          <p:cNvPr id="14" name="Image 7" descr="preencoded.png"/>
          <p:cNvPicPr>
            <a:picLocks noChangeAspect="1"/>
          </p:cNvPicPr>
          <p:nvPr/>
        </p:nvPicPr>
        <p:blipFill>
          <a:blip r:embed="rId9"/>
          <a:stretch>
            <a:fillRect/>
          </a:stretch>
        </p:blipFill>
        <p:spPr>
          <a:xfrm>
            <a:off x="1695442" y="1719373"/>
            <a:ext cx="3709968" cy="2433321"/>
          </a:xfrm>
          <a:prstGeom prst="rect">
            <a:avLst/>
          </a:prstGeom>
        </p:spPr>
      </p:pic>
      <p:sp>
        <p:nvSpPr>
          <p:cNvPr id="15" name="Text 5"/>
          <p:cNvSpPr/>
          <p:nvPr/>
        </p:nvSpPr>
        <p:spPr>
          <a:xfrm>
            <a:off x="3748863" y="611444"/>
            <a:ext cx="4008417" cy="576103"/>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3000" b="0" i="0" u="none" strike="noStrike" kern="1200" cap="none" spc="0" normalizeH="0" baseline="0" noProof="0" dirty="0">
                <a:ln>
                  <a:noFill/>
                </a:ln>
                <a:solidFill>
                  <a:srgbClr val="66985B">
                    <a:alpha val="100000"/>
                  </a:srgbClr>
                </a:solidFill>
                <a:effectLst/>
                <a:uLnTx/>
                <a:uFillTx/>
                <a:latin typeface="Roboto Mono Medium" pitchFamily="34" charset="0"/>
                <a:ea typeface="Roboto Mono Medium" pitchFamily="34" charset="-122"/>
                <a:cs typeface="Roboto Mono Medium" pitchFamily="34" charset="-120"/>
                <a:sym typeface="Arial"/>
              </a:rPr>
              <a:t>COMPONENTES/ </a:t>
            </a:r>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pic>
        <p:nvPicPr>
          <p:cNvPr id="18" name="Image 2" descr="preencoded.png">
            <a:extLst>
              <a:ext uri="{FF2B5EF4-FFF2-40B4-BE49-F238E27FC236}">
                <a16:creationId xmlns:a16="http://schemas.microsoft.com/office/drawing/2014/main" id="{287BF9E2-7FE7-C5EF-15B4-2F85EB3BDBA9}"/>
              </a:ext>
            </a:extLst>
          </p:cNvPr>
          <p:cNvPicPr>
            <a:picLocks noChangeAspect="1"/>
          </p:cNvPicPr>
          <p:nvPr/>
        </p:nvPicPr>
        <p:blipFill>
          <a:blip r:embed="rId5"/>
          <a:stretch>
            <a:fillRect/>
          </a:stretch>
        </p:blipFill>
        <p:spPr>
          <a:xfrm>
            <a:off x="7229766" y="2276141"/>
            <a:ext cx="130885" cy="134077"/>
          </a:xfrm>
          <a:prstGeom prst="rect">
            <a:avLst/>
          </a:prstGeom>
        </p:spPr>
      </p:pic>
      <p:pic>
        <p:nvPicPr>
          <p:cNvPr id="19" name="Image 3" descr="preencoded.png">
            <a:extLst>
              <a:ext uri="{FF2B5EF4-FFF2-40B4-BE49-F238E27FC236}">
                <a16:creationId xmlns:a16="http://schemas.microsoft.com/office/drawing/2014/main" id="{3DD1EA76-29BC-4C79-3D84-FB4E4B4742D5}"/>
              </a:ext>
            </a:extLst>
          </p:cNvPr>
          <p:cNvPicPr>
            <a:picLocks noChangeAspect="1"/>
          </p:cNvPicPr>
          <p:nvPr/>
        </p:nvPicPr>
        <p:blipFill>
          <a:blip r:embed="rId6"/>
          <a:stretch>
            <a:fillRect/>
          </a:stretch>
        </p:blipFill>
        <p:spPr>
          <a:xfrm>
            <a:off x="7448558" y="2276141"/>
            <a:ext cx="130883" cy="134077"/>
          </a:xfrm>
          <a:prstGeom prst="rect">
            <a:avLst/>
          </a:prstGeom>
        </p:spPr>
      </p:pic>
      <p:pic>
        <p:nvPicPr>
          <p:cNvPr id="20" name="Image 4" descr="preencoded.png">
            <a:extLst>
              <a:ext uri="{FF2B5EF4-FFF2-40B4-BE49-F238E27FC236}">
                <a16:creationId xmlns:a16="http://schemas.microsoft.com/office/drawing/2014/main" id="{268CF183-E4A5-1135-3150-C3A0A429A700}"/>
              </a:ext>
            </a:extLst>
          </p:cNvPr>
          <p:cNvPicPr>
            <a:picLocks noChangeAspect="1"/>
          </p:cNvPicPr>
          <p:nvPr/>
        </p:nvPicPr>
        <p:blipFill>
          <a:blip r:embed="rId7"/>
          <a:stretch>
            <a:fillRect/>
          </a:stretch>
        </p:blipFill>
        <p:spPr>
          <a:xfrm>
            <a:off x="7660938" y="2276141"/>
            <a:ext cx="130884" cy="134077"/>
          </a:xfrm>
          <a:prstGeom prst="rect">
            <a:avLst/>
          </a:prstGeom>
        </p:spPr>
      </p:pic>
    </p:spTree>
    <p:extLst>
      <p:ext uri="{BB962C8B-B14F-4D97-AF65-F5344CB8AC3E}">
        <p14:creationId xmlns:p14="http://schemas.microsoft.com/office/powerpoint/2010/main" val="3229540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147997" y="335"/>
            <a:ext cx="5995956" cy="5142830"/>
          </a:xfrm>
          <a:prstGeom prst="rect">
            <a:avLst/>
          </a:prstGeom>
        </p:spPr>
      </p:pic>
      <p:pic>
        <p:nvPicPr>
          <p:cNvPr id="3" name="Image 1" descr="preencoded.png"/>
          <p:cNvPicPr>
            <a:picLocks noChangeAspect="1"/>
          </p:cNvPicPr>
          <p:nvPr/>
        </p:nvPicPr>
        <p:blipFill>
          <a:blip r:embed="rId4"/>
          <a:stretch>
            <a:fillRect/>
          </a:stretch>
        </p:blipFill>
        <p:spPr>
          <a:xfrm>
            <a:off x="661985" y="1371657"/>
            <a:ext cx="4972024" cy="3414268"/>
          </a:xfrm>
          <a:prstGeom prst="rect">
            <a:avLst/>
          </a:prstGeom>
        </p:spPr>
      </p:pic>
      <p:pic>
        <p:nvPicPr>
          <p:cNvPr id="4" name="Image 2" descr="preencoded.png"/>
          <p:cNvPicPr>
            <a:picLocks noChangeAspect="1"/>
          </p:cNvPicPr>
          <p:nvPr/>
        </p:nvPicPr>
        <p:blipFill>
          <a:blip r:embed="rId5"/>
          <a:stretch>
            <a:fillRect/>
          </a:stretch>
        </p:blipFill>
        <p:spPr>
          <a:xfrm>
            <a:off x="1486175" y="1724055"/>
            <a:ext cx="130885" cy="134077"/>
          </a:xfrm>
          <a:prstGeom prst="rect">
            <a:avLst/>
          </a:prstGeom>
        </p:spPr>
      </p:pic>
      <p:pic>
        <p:nvPicPr>
          <p:cNvPr id="5" name="Image 3" descr="preencoded.png"/>
          <p:cNvPicPr>
            <a:picLocks noChangeAspect="1"/>
          </p:cNvPicPr>
          <p:nvPr/>
        </p:nvPicPr>
        <p:blipFill>
          <a:blip r:embed="rId6"/>
          <a:stretch>
            <a:fillRect/>
          </a:stretch>
        </p:blipFill>
        <p:spPr>
          <a:xfrm>
            <a:off x="1704967" y="1724055"/>
            <a:ext cx="130883" cy="134077"/>
          </a:xfrm>
          <a:prstGeom prst="rect">
            <a:avLst/>
          </a:prstGeom>
        </p:spPr>
      </p:pic>
      <p:pic>
        <p:nvPicPr>
          <p:cNvPr id="6" name="Image 4" descr="preencoded.png"/>
          <p:cNvPicPr>
            <a:picLocks noChangeAspect="1"/>
          </p:cNvPicPr>
          <p:nvPr/>
        </p:nvPicPr>
        <p:blipFill>
          <a:blip r:embed="rId7"/>
          <a:stretch>
            <a:fillRect/>
          </a:stretch>
        </p:blipFill>
        <p:spPr>
          <a:xfrm>
            <a:off x="1917347" y="1724055"/>
            <a:ext cx="130884" cy="134077"/>
          </a:xfrm>
          <a:prstGeom prst="rect">
            <a:avLst/>
          </a:prstGeom>
        </p:spPr>
      </p:pic>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 name="Shape 1"/>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 name="Shape 2"/>
          <p:cNvSpPr/>
          <p:nvPr/>
        </p:nvSpPr>
        <p:spPr>
          <a:xfrm>
            <a:off x="6134069" y="2343180"/>
            <a:ext cx="1766878" cy="1476183"/>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2" name="Text 4"/>
          <p:cNvSpPr/>
          <p:nvPr/>
        </p:nvSpPr>
        <p:spPr>
          <a:xfrm>
            <a:off x="833276" y="1724055"/>
            <a:ext cx="3357703" cy="2931647"/>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1" i="0" u="none" strike="noStrike" kern="1200" cap="none" spc="0" normalizeH="0" baseline="0" noProof="0" dirty="0">
                <a:ln>
                  <a:noFill/>
                </a:ln>
                <a:solidFill>
                  <a:srgbClr val="FFC000"/>
                </a:solidFill>
                <a:effectLst/>
                <a:uLnTx/>
                <a:uFillTx/>
                <a:latin typeface="Roboto Mono Regular" pitchFamily="34" charset="0"/>
                <a:ea typeface="Roboto Mono Regular" pitchFamily="34" charset="-122"/>
                <a:cs typeface="Roboto Mono Regular" pitchFamily="34" charset="-120"/>
                <a:sym typeface="Arial"/>
              </a:rPr>
              <a:t>logo</a:t>
            </a:r>
          </a:p>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Puesto que el logo se repite en varias parte de la página se decidió realizar un componente que los represente y pueda ser reutilizable varias veces.</a:t>
            </a:r>
          </a:p>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1" i="0" u="none" strike="noStrike" kern="1200" cap="none" spc="0" normalizeH="0" baseline="0" noProof="0" dirty="0" err="1">
                <a:ln>
                  <a:noFill/>
                </a:ln>
                <a:solidFill>
                  <a:srgbClr val="FFC000"/>
                </a:solidFill>
                <a:effectLst/>
                <a:uLnTx/>
                <a:uFillTx/>
                <a:latin typeface="Roboto Mono Regular" pitchFamily="34" charset="0"/>
                <a:ea typeface="Roboto Mono Regular" pitchFamily="34" charset="-122"/>
                <a:cs typeface="Roboto Mono Regular" pitchFamily="34" charset="-120"/>
                <a:sym typeface="Arial"/>
              </a:rPr>
              <a:t>product-item</a:t>
            </a:r>
            <a:endParaRPr kumimoji="0" lang="es-ES" sz="1200" b="1" i="0" u="none" strike="noStrike" kern="1200" cap="none" spc="0" normalizeH="0" baseline="0" noProof="0" dirty="0">
              <a:ln>
                <a:noFill/>
              </a:ln>
              <a:solidFill>
                <a:srgbClr val="FFC000"/>
              </a:solidFill>
              <a:effectLst/>
              <a:uLnTx/>
              <a:uFillTx/>
              <a:latin typeface="Roboto Mono Regular" pitchFamily="34" charset="0"/>
              <a:ea typeface="Roboto Mono Regular" pitchFamily="34" charset="-122"/>
              <a:cs typeface="Roboto Mono Regular" pitchFamily="34" charset="-120"/>
              <a:sym typeface="Arial"/>
            </a:endParaRPr>
          </a:p>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s-ES" sz="12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Puesto que todos los productos siguen un mismo diseño decidimos también decidimos  hacer un componente que lo represente para facilitarnos el trabajo y sacarle uso a Angular.</a:t>
            </a:r>
          </a:p>
        </p:txBody>
      </p:sp>
      <p:pic>
        <p:nvPicPr>
          <p:cNvPr id="13" name="Image 6" descr="preencoded.png"/>
          <p:cNvPicPr>
            <a:picLocks noChangeAspect="1"/>
          </p:cNvPicPr>
          <p:nvPr/>
        </p:nvPicPr>
        <p:blipFill>
          <a:blip r:embed="rId8"/>
          <a:stretch>
            <a:fillRect/>
          </a:stretch>
        </p:blipFill>
        <p:spPr>
          <a:xfrm>
            <a:off x="3955244" y="1548383"/>
            <a:ext cx="5162523" cy="3061889"/>
          </a:xfrm>
          <a:prstGeom prst="rect">
            <a:avLst/>
          </a:prstGeom>
        </p:spPr>
      </p:pic>
      <p:pic>
        <p:nvPicPr>
          <p:cNvPr id="14" name="Image 7" descr="preencoded.png"/>
          <p:cNvPicPr>
            <a:picLocks noChangeAspect="1"/>
          </p:cNvPicPr>
          <p:nvPr/>
        </p:nvPicPr>
        <p:blipFill>
          <a:blip r:embed="rId9"/>
          <a:stretch>
            <a:fillRect/>
          </a:stretch>
        </p:blipFill>
        <p:spPr>
          <a:xfrm>
            <a:off x="4679141" y="1676953"/>
            <a:ext cx="3709968" cy="2433321"/>
          </a:xfrm>
          <a:prstGeom prst="rect">
            <a:avLst/>
          </a:prstGeom>
        </p:spPr>
      </p:pic>
      <p:pic>
        <p:nvPicPr>
          <p:cNvPr id="8" name="Image 2" descr="preencoded.png">
            <a:extLst>
              <a:ext uri="{FF2B5EF4-FFF2-40B4-BE49-F238E27FC236}">
                <a16:creationId xmlns:a16="http://schemas.microsoft.com/office/drawing/2014/main" id="{8951ECF2-7961-C83B-14B4-8DC9E6EF4A18}"/>
              </a:ext>
            </a:extLst>
          </p:cNvPr>
          <p:cNvPicPr>
            <a:picLocks noChangeAspect="1"/>
          </p:cNvPicPr>
          <p:nvPr/>
        </p:nvPicPr>
        <p:blipFill>
          <a:blip r:embed="rId5"/>
          <a:stretch>
            <a:fillRect/>
          </a:stretch>
        </p:blipFill>
        <p:spPr>
          <a:xfrm>
            <a:off x="2212095" y="3222175"/>
            <a:ext cx="130885" cy="134077"/>
          </a:xfrm>
          <a:prstGeom prst="rect">
            <a:avLst/>
          </a:prstGeom>
        </p:spPr>
      </p:pic>
      <p:pic>
        <p:nvPicPr>
          <p:cNvPr id="11" name="Image 3" descr="preencoded.png">
            <a:extLst>
              <a:ext uri="{FF2B5EF4-FFF2-40B4-BE49-F238E27FC236}">
                <a16:creationId xmlns:a16="http://schemas.microsoft.com/office/drawing/2014/main" id="{87739660-E4B6-2563-A71E-54F81C8BC7EA}"/>
              </a:ext>
            </a:extLst>
          </p:cNvPr>
          <p:cNvPicPr>
            <a:picLocks noChangeAspect="1"/>
          </p:cNvPicPr>
          <p:nvPr/>
        </p:nvPicPr>
        <p:blipFill>
          <a:blip r:embed="rId6"/>
          <a:stretch>
            <a:fillRect/>
          </a:stretch>
        </p:blipFill>
        <p:spPr>
          <a:xfrm>
            <a:off x="2430887" y="3222175"/>
            <a:ext cx="130883" cy="134077"/>
          </a:xfrm>
          <a:prstGeom prst="rect">
            <a:avLst/>
          </a:prstGeom>
        </p:spPr>
      </p:pic>
      <p:pic>
        <p:nvPicPr>
          <p:cNvPr id="16" name="Image 4" descr="preencoded.png">
            <a:extLst>
              <a:ext uri="{FF2B5EF4-FFF2-40B4-BE49-F238E27FC236}">
                <a16:creationId xmlns:a16="http://schemas.microsoft.com/office/drawing/2014/main" id="{0670BC2D-39D0-2768-5483-959AEDBACF00}"/>
              </a:ext>
            </a:extLst>
          </p:cNvPr>
          <p:cNvPicPr>
            <a:picLocks noChangeAspect="1"/>
          </p:cNvPicPr>
          <p:nvPr/>
        </p:nvPicPr>
        <p:blipFill>
          <a:blip r:embed="rId7"/>
          <a:stretch>
            <a:fillRect/>
          </a:stretch>
        </p:blipFill>
        <p:spPr>
          <a:xfrm>
            <a:off x="2643267" y="3222175"/>
            <a:ext cx="130884" cy="134077"/>
          </a:xfrm>
          <a:prstGeom prst="rect">
            <a:avLst/>
          </a:prstGeom>
        </p:spPr>
      </p:pic>
      <p:sp>
        <p:nvSpPr>
          <p:cNvPr id="17" name="Text 5">
            <a:extLst>
              <a:ext uri="{FF2B5EF4-FFF2-40B4-BE49-F238E27FC236}">
                <a16:creationId xmlns:a16="http://schemas.microsoft.com/office/drawing/2014/main" id="{E74E7641-1A54-797B-7600-7389341FFF33}"/>
              </a:ext>
            </a:extLst>
          </p:cNvPr>
          <p:cNvSpPr/>
          <p:nvPr/>
        </p:nvSpPr>
        <p:spPr>
          <a:xfrm>
            <a:off x="986666" y="760333"/>
            <a:ext cx="4008417" cy="576103"/>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3000" b="0" i="0" u="none" strike="noStrike" kern="1200" cap="none" spc="0" normalizeH="0" baseline="0" noProof="0" dirty="0">
                <a:ln>
                  <a:noFill/>
                </a:ln>
                <a:solidFill>
                  <a:srgbClr val="66985B">
                    <a:alpha val="100000"/>
                  </a:srgbClr>
                </a:solidFill>
                <a:effectLst/>
                <a:uLnTx/>
                <a:uFillTx/>
                <a:latin typeface="Roboto Mono Medium" pitchFamily="34" charset="0"/>
                <a:ea typeface="Roboto Mono Medium" pitchFamily="34" charset="-122"/>
                <a:cs typeface="Roboto Mono Medium" pitchFamily="34" charset="-120"/>
                <a:sym typeface="Arial"/>
              </a:rPr>
              <a:t>COMPONENTES/ </a:t>
            </a:r>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624393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102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5"/>
            <a:ext cx="9143952" cy="5142830"/>
          </a:xfrm>
          <a:prstGeom prst="rect">
            <a:avLst/>
          </a:prstGeom>
        </p:spPr>
      </p:pic>
      <p:pic>
        <p:nvPicPr>
          <p:cNvPr id="3" name="Image 1" descr="preencoded.png"/>
          <p:cNvPicPr>
            <a:picLocks noChangeAspect="1"/>
          </p:cNvPicPr>
          <p:nvPr/>
        </p:nvPicPr>
        <p:blipFill>
          <a:blip r:embed="rId4"/>
          <a:stretch>
            <a:fillRect/>
          </a:stretch>
        </p:blipFill>
        <p:spPr>
          <a:xfrm>
            <a:off x="766759" y="333666"/>
            <a:ext cx="7615198" cy="4480929"/>
          </a:xfrm>
          <a:prstGeom prst="rect">
            <a:avLst/>
          </a:prstGeom>
        </p:spPr>
      </p:pic>
      <p:pic>
        <p:nvPicPr>
          <p:cNvPr id="4" name="Image 2" descr="preencoded.png"/>
          <p:cNvPicPr>
            <a:picLocks noChangeAspect="1"/>
          </p:cNvPicPr>
          <p:nvPr/>
        </p:nvPicPr>
        <p:blipFill>
          <a:blip r:embed="rId5"/>
          <a:stretch>
            <a:fillRect/>
          </a:stretch>
        </p:blipFill>
        <p:spPr>
          <a:xfrm>
            <a:off x="1877458" y="600332"/>
            <a:ext cx="272189" cy="272153"/>
          </a:xfrm>
          <a:prstGeom prst="rect">
            <a:avLst/>
          </a:prstGeom>
        </p:spPr>
      </p:pic>
      <p:pic>
        <p:nvPicPr>
          <p:cNvPr id="5" name="Image 3" descr="preencoded.png"/>
          <p:cNvPicPr>
            <a:picLocks noChangeAspect="1"/>
          </p:cNvPicPr>
          <p:nvPr/>
        </p:nvPicPr>
        <p:blipFill>
          <a:blip r:embed="rId6"/>
          <a:stretch>
            <a:fillRect/>
          </a:stretch>
        </p:blipFill>
        <p:spPr>
          <a:xfrm>
            <a:off x="1422381" y="600332"/>
            <a:ext cx="272189" cy="272153"/>
          </a:xfrm>
          <a:prstGeom prst="rect">
            <a:avLst/>
          </a:prstGeom>
        </p:spPr>
      </p:pic>
      <p:pic>
        <p:nvPicPr>
          <p:cNvPr id="6" name="Image 4" descr="preencoded.png"/>
          <p:cNvPicPr>
            <a:picLocks noChangeAspect="1"/>
          </p:cNvPicPr>
          <p:nvPr/>
        </p:nvPicPr>
        <p:blipFill>
          <a:blip r:embed="rId7"/>
          <a:stretch>
            <a:fillRect/>
          </a:stretch>
        </p:blipFill>
        <p:spPr>
          <a:xfrm>
            <a:off x="981070" y="600332"/>
            <a:ext cx="272190" cy="272153"/>
          </a:xfrm>
          <a:prstGeom prst="rect">
            <a:avLst/>
          </a:prstGeom>
        </p:spPr>
      </p:pic>
      <p:sp>
        <p:nvSpPr>
          <p:cNvPr id="7" name="Shape 0"/>
          <p:cNvSpPr/>
          <p:nvPr/>
        </p:nvSpPr>
        <p:spPr>
          <a:xfrm>
            <a:off x="8762955" y="3943171"/>
            <a:ext cx="380998" cy="1199994"/>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8" name="Image 5" descr="preencoded.png"/>
          <p:cNvPicPr>
            <a:picLocks noChangeAspect="1"/>
          </p:cNvPicPr>
          <p:nvPr/>
        </p:nvPicPr>
        <p:blipFill>
          <a:blip r:embed="rId8"/>
          <a:stretch>
            <a:fillRect/>
          </a:stretch>
        </p:blipFill>
        <p:spPr>
          <a:xfrm>
            <a:off x="8820104" y="4057456"/>
            <a:ext cx="266699" cy="971424"/>
          </a:xfrm>
          <a:prstGeom prst="rect">
            <a:avLst/>
          </a:prstGeom>
        </p:spPr>
      </p:pic>
      <p:sp>
        <p:nvSpPr>
          <p:cNvPr id="9" name="Text 1"/>
          <p:cNvSpPr/>
          <p:nvPr/>
        </p:nvSpPr>
        <p:spPr>
          <a:xfrm>
            <a:off x="2565387" y="638427"/>
            <a:ext cx="4008417" cy="631743"/>
          </a:xfrm>
          <a:prstGeom prst="rect">
            <a:avLst/>
          </a:prstGeom>
          <a:noFill/>
          <a:ln/>
        </p:spPr>
        <p:txBody>
          <a:bodyPr wrap="square" lIns="0" tIns="0" rIns="0" bIns="0" rtlCol="0" anchor="t"/>
          <a:lstStyle/>
          <a:p>
            <a:pPr marL="0" marR="0" lvl="0" indent="0" algn="ctr" defTabSz="342900" rtl="0" eaLnBrk="1" fontAlgn="auto" latinLnBrk="0" hangingPunct="1">
              <a:lnSpc>
                <a:spcPct val="100000"/>
              </a:lnSpc>
              <a:spcBef>
                <a:spcPts val="0"/>
              </a:spcBef>
              <a:spcAft>
                <a:spcPts val="0"/>
              </a:spcAft>
              <a:buClrTx/>
              <a:buSzTx/>
              <a:buFont typeface="Arial"/>
              <a:buNone/>
              <a:tabLst/>
              <a:defRPr/>
            </a:pPr>
            <a:r>
              <a:rPr kumimoji="0" lang="en-US" sz="3000" b="0" i="0" u="none" strike="noStrike" kern="1200" cap="none" spc="0" normalizeH="0" baseline="0" noProof="0" dirty="0">
                <a:ln>
                  <a:noFill/>
                </a:ln>
                <a:solidFill>
                  <a:srgbClr val="FFFF00"/>
                </a:solidFill>
                <a:effectLst/>
                <a:uLnTx/>
                <a:uFillTx/>
                <a:latin typeface="Roboto Mono Medium" pitchFamily="34" charset="0"/>
                <a:ea typeface="Roboto Mono Medium" pitchFamily="34" charset="-122"/>
                <a:cs typeface="Roboto Mono Medium" pitchFamily="34" charset="-120"/>
                <a:sym typeface="Arial"/>
              </a:rPr>
              <a:t>errors/</a:t>
            </a:r>
            <a:r>
              <a:rPr kumimoji="0" lang="en-US" sz="3000" b="0" i="0" u="none" strike="noStrike" kern="1200" cap="none" spc="0" normalizeH="0" baseline="0" noProof="0" dirty="0" err="1">
                <a:ln>
                  <a:noFill/>
                </a:ln>
                <a:solidFill>
                  <a:srgbClr val="FFFF00"/>
                </a:solidFill>
                <a:effectLst/>
                <a:uLnTx/>
                <a:uFillTx/>
                <a:latin typeface="Roboto Mono Medium" pitchFamily="34" charset="0"/>
                <a:ea typeface="Roboto Mono Medium" pitchFamily="34" charset="-122"/>
                <a:cs typeface="Roboto Mono Medium" pitchFamily="34" charset="-120"/>
                <a:sym typeface="Arial"/>
              </a:rPr>
              <a:t>notfound</a:t>
            </a:r>
            <a:r>
              <a:rPr kumimoji="0" lang="en-US" sz="3000" b="0" i="0" u="none" strike="noStrike" kern="1200" cap="none" spc="0" normalizeH="0" baseline="0" noProof="0" dirty="0">
                <a:ln>
                  <a:noFill/>
                </a:ln>
                <a:solidFill>
                  <a:srgbClr val="FFFF00"/>
                </a:solidFill>
                <a:effectLst/>
                <a:uLnTx/>
                <a:uFillTx/>
                <a:latin typeface="Roboto Mono Medium" pitchFamily="34" charset="0"/>
                <a:ea typeface="Roboto Mono Medium" pitchFamily="34" charset="-122"/>
                <a:cs typeface="Roboto Mono Medium" pitchFamily="34" charset="-120"/>
                <a:sym typeface="Arial"/>
              </a:rPr>
              <a:t>/</a:t>
            </a:r>
          </a:p>
        </p:txBody>
      </p:sp>
      <p:sp>
        <p:nvSpPr>
          <p:cNvPr id="52" name="Shape 22"/>
          <p:cNvSpPr/>
          <p:nvPr/>
        </p:nvSpPr>
        <p:spPr>
          <a:xfrm>
            <a:off x="5400647" y="1571755"/>
            <a:ext cx="2100252" cy="2857128"/>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53" name="Shape 23"/>
          <p:cNvSpPr/>
          <p:nvPr/>
        </p:nvSpPr>
        <p:spPr>
          <a:xfrm>
            <a:off x="5400647" y="1571755"/>
            <a:ext cx="2100252" cy="2857128"/>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pic>
        <p:nvPicPr>
          <p:cNvPr id="54" name="Image 28" descr="preencoded.png"/>
          <p:cNvPicPr>
            <a:picLocks noChangeAspect="1"/>
          </p:cNvPicPr>
          <p:nvPr/>
        </p:nvPicPr>
        <p:blipFill>
          <a:blip r:embed="rId9"/>
          <a:stretch>
            <a:fillRect/>
          </a:stretch>
        </p:blipFill>
        <p:spPr>
          <a:xfrm>
            <a:off x="5400647" y="1571755"/>
            <a:ext cx="2090727" cy="2090465"/>
          </a:xfrm>
          <a:prstGeom prst="rect">
            <a:avLst/>
          </a:prstGeom>
        </p:spPr>
      </p:pic>
      <p:pic>
        <p:nvPicPr>
          <p:cNvPr id="55" name="Image 29" descr="preencoded.png"/>
          <p:cNvPicPr>
            <a:picLocks noChangeAspect="1"/>
          </p:cNvPicPr>
          <p:nvPr/>
        </p:nvPicPr>
        <p:blipFill>
          <a:blip r:embed="rId10"/>
          <a:stretch>
            <a:fillRect/>
          </a:stretch>
        </p:blipFill>
        <p:spPr>
          <a:xfrm>
            <a:off x="5400647" y="1571755"/>
            <a:ext cx="2090727" cy="2090465"/>
          </a:xfrm>
          <a:prstGeom prst="rect">
            <a:avLst/>
          </a:prstGeom>
        </p:spPr>
      </p:pic>
      <p:sp>
        <p:nvSpPr>
          <p:cNvPr id="56" name="Shape 24"/>
          <p:cNvSpPr/>
          <p:nvPr/>
        </p:nvSpPr>
        <p:spPr>
          <a:xfrm>
            <a:off x="6036438" y="2387041"/>
            <a:ext cx="823908" cy="459902"/>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57" name="Text 25"/>
          <p:cNvSpPr/>
          <p:nvPr/>
        </p:nvSpPr>
        <p:spPr>
          <a:xfrm>
            <a:off x="6036437" y="2366989"/>
            <a:ext cx="900108" cy="376189"/>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9EA4B3">
                    <a:alpha val="100000"/>
                  </a:srgbClr>
                </a:solidFill>
                <a:effectLst/>
                <a:uLnTx/>
                <a:uFillTx/>
                <a:latin typeface="Roboto Mono Medium" pitchFamily="34" charset="0"/>
                <a:ea typeface="Roboto Mono Medium" pitchFamily="34" charset="-122"/>
                <a:cs typeface="Roboto Mono Medium" pitchFamily="34" charset="-120"/>
                <a:sym typeface="Arial"/>
              </a:rPr>
              <a:t>34.574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58" name="Text 26"/>
          <p:cNvSpPr/>
          <p:nvPr/>
        </p:nvSpPr>
        <p:spPr>
          <a:xfrm>
            <a:off x="6217411" y="2666988"/>
            <a:ext cx="512760" cy="250792"/>
          </a:xfrm>
          <a:prstGeom prst="rect">
            <a:avLst/>
          </a:prstGeom>
          <a:noFill/>
          <a:ln/>
        </p:spPr>
        <p:txBody>
          <a:bodyPr wrap="square" lIns="0" tIns="0" rIns="0" bIns="0" rtlCol="0" anchor="t"/>
          <a:lstStyle/>
          <a:p>
            <a:pPr marL="0" marR="0" lvl="0" indent="0" algn="l" defTabSz="342900" rtl="0" eaLnBrk="1" fontAlgn="auto" latinLnBrk="0" hangingPunct="1">
              <a:lnSpc>
                <a:spcPct val="100000"/>
              </a:lnSpc>
              <a:spcBef>
                <a:spcPts val="0"/>
              </a:spcBef>
              <a:spcAft>
                <a:spcPts val="1500"/>
              </a:spcAft>
              <a:buClrTx/>
              <a:buSzTx/>
              <a:buFont typeface="Arial"/>
              <a:buNone/>
              <a:tabLst/>
              <a:defRPr/>
            </a:pPr>
            <a:r>
              <a:rPr kumimoji="0" lang="en-US" sz="1200" b="0" i="0" u="none" strike="noStrike" kern="1200" cap="none" spc="0" normalizeH="0" baseline="0" noProof="0" dirty="0">
                <a:ln>
                  <a:noFill/>
                </a:ln>
                <a:solidFill>
                  <a:srgbClr val="9EA4B3">
                    <a:alpha val="100000"/>
                  </a:srgbClr>
                </a:solidFill>
                <a:effectLst/>
                <a:uLnTx/>
                <a:uFillTx/>
                <a:latin typeface="Roboto Mono Regular" pitchFamily="34" charset="0"/>
                <a:ea typeface="Roboto Mono Regular" pitchFamily="34" charset="-122"/>
                <a:cs typeface="Roboto Mono Regular" pitchFamily="34" charset="-120"/>
                <a:sym typeface="Arial"/>
              </a:rPr>
              <a:t>Total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59" name="Shape 27"/>
          <p:cNvSpPr/>
          <p:nvPr/>
        </p:nvSpPr>
        <p:spPr>
          <a:xfrm>
            <a:off x="4972024" y="3943172"/>
            <a:ext cx="2952735" cy="738091"/>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60" name="Shape 28"/>
          <p:cNvSpPr/>
          <p:nvPr/>
        </p:nvSpPr>
        <p:spPr>
          <a:xfrm>
            <a:off x="4972024" y="3943172"/>
            <a:ext cx="2952735" cy="738091"/>
          </a:xfrm>
          <a:prstGeom prst="rect">
            <a:avLst/>
          </a:prstGeom>
          <a:noFill/>
          <a:ln/>
        </p:spPr>
        <p:txBody>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s-ES" sz="67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61" name="Text 29"/>
          <p:cNvSpPr/>
          <p:nvPr/>
        </p:nvSpPr>
        <p:spPr>
          <a:xfrm>
            <a:off x="1117165" y="1950324"/>
            <a:ext cx="3028934" cy="376189"/>
          </a:xfrm>
          <a:prstGeom prst="rect">
            <a:avLst/>
          </a:prstGeom>
          <a:noFill/>
          <a:ln/>
        </p:spPr>
        <p:txBody>
          <a:bodyPr wrap="square" lIns="0" tIns="0" rIns="0" bIns="0" rtlCol="0" anchor="t"/>
          <a:lstStyle/>
          <a:p>
            <a:pPr marL="0" marR="0" lvl="0" indent="0" algn="ctr" defTabSz="342900"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dirty="0" err="1">
                <a:ln>
                  <a:noFill/>
                </a:ln>
                <a:solidFill>
                  <a:srgbClr val="3400FE"/>
                </a:solidFill>
                <a:effectLst/>
                <a:uLnTx/>
                <a:uFillTx/>
                <a:latin typeface="Roboto Mono Medium" pitchFamily="34" charset="0"/>
                <a:ea typeface="Roboto Mono Medium" pitchFamily="34" charset="-122"/>
                <a:cs typeface="Roboto Mono Medium" pitchFamily="34" charset="-120"/>
                <a:sym typeface="Arial"/>
              </a:rPr>
              <a:t>notfound</a:t>
            </a:r>
            <a:r>
              <a:rPr kumimoji="0" lang="en-US" sz="1800" b="1" i="0" u="none" strike="noStrike" kern="1200" cap="none" spc="0" normalizeH="0" baseline="0" noProof="0" dirty="0">
                <a:ln>
                  <a:noFill/>
                </a:ln>
                <a:solidFill>
                  <a:srgbClr val="3400FE"/>
                </a:solidFill>
                <a:effectLst/>
                <a:uLnTx/>
                <a:uFillTx/>
                <a:latin typeface="Roboto Mono Medium" pitchFamily="34" charset="0"/>
                <a:ea typeface="Roboto Mono Medium" pitchFamily="34" charset="-122"/>
                <a:cs typeface="Roboto Mono Medium" pitchFamily="34" charset="-120"/>
                <a:sym typeface="Arial"/>
              </a:rPr>
              <a:t>:</a:t>
            </a:r>
          </a:p>
        </p:txBody>
      </p:sp>
      <p:sp>
        <p:nvSpPr>
          <p:cNvPr id="62" name="Text 30"/>
          <p:cNvSpPr/>
          <p:nvPr/>
        </p:nvSpPr>
        <p:spPr>
          <a:xfrm>
            <a:off x="1446190" y="2466989"/>
            <a:ext cx="3003534" cy="450791"/>
          </a:xfrm>
          <a:prstGeom prst="rect">
            <a:avLst/>
          </a:prstGeom>
          <a:noFill/>
          <a:ln/>
        </p:spPr>
        <p:txBody>
          <a:bodyPr wrap="square" lIns="0" tIns="0" rIns="0" bIns="0" rtlCol="0" anchor="t"/>
          <a:lstStyle/>
          <a:p>
            <a:pPr marL="0" marR="0" lvl="0" indent="0" defTabSz="342900" rtl="0" eaLnBrk="1" fontAlgn="auto" latinLnBrk="0" hangingPunct="1">
              <a:lnSpc>
                <a:spcPct val="100000"/>
              </a:lnSpc>
              <a:spcBef>
                <a:spcPts val="0"/>
              </a:spcBef>
              <a:spcAft>
                <a:spcPts val="1500"/>
              </a:spcAft>
              <a:buClrTx/>
              <a:buSzTx/>
              <a:buFont typeface="Arial"/>
              <a:buNone/>
              <a:tabLst/>
              <a:defRPr/>
            </a:pPr>
            <a:r>
              <a:rPr kumimoji="0" lang="es-ES" sz="1200" b="0" i="0" u="none" strike="noStrike" kern="1200" cap="none" spc="0" normalizeH="0" baseline="0" noProof="0" dirty="0">
                <a:ln>
                  <a:noFill/>
                </a:ln>
                <a:solidFill>
                  <a:schemeClr val="bg1"/>
                </a:solidFill>
                <a:effectLst/>
                <a:uLnTx/>
                <a:uFillTx/>
                <a:latin typeface="Roboto Mono Regular" pitchFamily="34" charset="0"/>
                <a:ea typeface="Roboto Mono Regular" pitchFamily="34" charset="-122"/>
                <a:cs typeface="Roboto Mono Regular" pitchFamily="34" charset="-120"/>
                <a:sym typeface="Arial"/>
              </a:rPr>
              <a:t>Componente que se llama desde el </a:t>
            </a:r>
            <a:r>
              <a:rPr kumimoji="0" lang="es-ES" sz="1200" b="0" i="0" u="none" strike="noStrike" kern="1200" cap="none" spc="0" normalizeH="0" baseline="0" noProof="0" dirty="0" err="1">
                <a:ln>
                  <a:noFill/>
                </a:ln>
                <a:solidFill>
                  <a:schemeClr val="bg1"/>
                </a:solidFill>
                <a:effectLst/>
                <a:uLnTx/>
                <a:uFillTx/>
                <a:latin typeface="Roboto Mono Regular" pitchFamily="34" charset="0"/>
                <a:ea typeface="Roboto Mono Regular" pitchFamily="34" charset="-122"/>
                <a:cs typeface="Roboto Mono Regular" pitchFamily="34" charset="-120"/>
                <a:sym typeface="Arial"/>
              </a:rPr>
              <a:t>routing</a:t>
            </a:r>
            <a:r>
              <a:rPr kumimoji="0" lang="es-ES" sz="1200" b="0" i="0" u="none" strike="noStrike" kern="1200" cap="none" spc="0" normalizeH="0" baseline="0" noProof="0" dirty="0">
                <a:ln>
                  <a:noFill/>
                </a:ln>
                <a:solidFill>
                  <a:schemeClr val="bg1"/>
                </a:solidFill>
                <a:effectLst/>
                <a:uLnTx/>
                <a:uFillTx/>
                <a:latin typeface="Roboto Mono Regular" pitchFamily="34" charset="0"/>
                <a:ea typeface="Roboto Mono Regular" pitchFamily="34" charset="-122"/>
                <a:cs typeface="Roboto Mono Regular" pitchFamily="34" charset="-120"/>
                <a:sym typeface="Arial"/>
              </a:rPr>
              <a:t> en caso de que un usuario intente entrar en una página que no existe.</a:t>
            </a:r>
          </a:p>
        </p:txBody>
      </p:sp>
    </p:spTree>
    <p:extLst>
      <p:ext uri="{BB962C8B-B14F-4D97-AF65-F5344CB8AC3E}">
        <p14:creationId xmlns:p14="http://schemas.microsoft.com/office/powerpoint/2010/main" val="4136309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Theme">
  <a:themeElements>
    <a:clrScheme name="Artificial Intelligence">
      <a:dk1>
        <a:srgbClr val="FFFFFF"/>
      </a:dk1>
      <a:lt1>
        <a:srgbClr val="FFFFFF"/>
      </a:lt1>
      <a:dk2>
        <a:srgbClr val="C4F502"/>
      </a:dk2>
      <a:lt2>
        <a:srgbClr val="1B1B1B"/>
      </a:lt2>
      <a:accent1>
        <a:srgbClr val="885FFE"/>
      </a:accent1>
      <a:accent2>
        <a:srgbClr val="BAA1E9"/>
      </a:accent2>
      <a:accent3>
        <a:srgbClr val="FFFFFF"/>
      </a:accent3>
      <a:accent4>
        <a:srgbClr val="1B1B1B"/>
      </a:accent4>
      <a:accent5>
        <a:srgbClr val="C4F502"/>
      </a:accent5>
      <a:accent6>
        <a:srgbClr val="3779F6"/>
      </a:accent6>
      <a:hlink>
        <a:srgbClr val="FFFFFF"/>
      </a:hlink>
      <a:folHlink>
        <a:srgbClr val="BAA1E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ilm Score Pitch Deck by Slidesgo">
  <a:themeElements>
    <a:clrScheme name="Simple Light">
      <a:dk1>
        <a:srgbClr val="000000"/>
      </a:dk1>
      <a:lt1>
        <a:srgbClr val="FFFFFF"/>
      </a:lt1>
      <a:dk2>
        <a:srgbClr val="E9E9E9"/>
      </a:dk2>
      <a:lt2>
        <a:srgbClr val="3455D8"/>
      </a:lt2>
      <a:accent1>
        <a:srgbClr val="F78436"/>
      </a:accent1>
      <a:accent2>
        <a:srgbClr val="13256F"/>
      </a:accent2>
      <a:accent3>
        <a:srgbClr val="555453"/>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2041</Words>
  <Application>Microsoft Office PowerPoint</Application>
  <PresentationFormat>Presentación en pantalla (16:9)</PresentationFormat>
  <Paragraphs>194</Paragraphs>
  <Slides>46</Slides>
  <Notes>44</Notes>
  <HiddenSlides>0</HiddenSlides>
  <MMClips>0</MMClips>
  <ScaleCrop>false</ScaleCrop>
  <HeadingPairs>
    <vt:vector size="6" baseType="variant">
      <vt:variant>
        <vt:lpstr>Fuentes usadas</vt:lpstr>
      </vt:variant>
      <vt:variant>
        <vt:i4>21</vt:i4>
      </vt:variant>
      <vt:variant>
        <vt:lpstr>Tema</vt:lpstr>
      </vt:variant>
      <vt:variant>
        <vt:i4>4</vt:i4>
      </vt:variant>
      <vt:variant>
        <vt:lpstr>Títulos de diapositiva</vt:lpstr>
      </vt:variant>
      <vt:variant>
        <vt:i4>46</vt:i4>
      </vt:variant>
    </vt:vector>
  </HeadingPairs>
  <TitlesOfParts>
    <vt:vector size="71" baseType="lpstr">
      <vt:lpstr>Darker Grotesque Medium</vt:lpstr>
      <vt:lpstr>Montserrat ExtraBold</vt:lpstr>
      <vt:lpstr>Syncopate</vt:lpstr>
      <vt:lpstr>Calibri Light</vt:lpstr>
      <vt:lpstr>Montserrat Light</vt:lpstr>
      <vt:lpstr>Arial</vt:lpstr>
      <vt:lpstr>Montserrat</vt:lpstr>
      <vt:lpstr>Aptos</vt:lpstr>
      <vt:lpstr>Martian Mono</vt:lpstr>
      <vt:lpstr>Rubik Mono One Regular</vt:lpstr>
      <vt:lpstr>Darker Grotesque;800</vt:lpstr>
      <vt:lpstr>Darker Grotesque</vt:lpstr>
      <vt:lpstr>Open Sans</vt:lpstr>
      <vt:lpstr>Bebas Neue</vt:lpstr>
      <vt:lpstr>Times New Roman</vt:lpstr>
      <vt:lpstr>Roboto Condensed Light</vt:lpstr>
      <vt:lpstr>Roboto Mono Medium</vt:lpstr>
      <vt:lpstr>Rubik Regular</vt:lpstr>
      <vt:lpstr>Calibri</vt:lpstr>
      <vt:lpstr>Archivo Black</vt:lpstr>
      <vt:lpstr>Roboto Mono Regular</vt:lpstr>
      <vt:lpstr>Office Theme</vt:lpstr>
      <vt:lpstr>1_Office Theme</vt:lpstr>
      <vt:lpstr>Default Theme</vt:lpstr>
      <vt:lpstr>1_Film Score Pitch Deck by Slidesgo</vt:lpstr>
      <vt:lpstr> Sprint3</vt:lpstr>
      <vt:lpstr>Presentación de PowerPoint</vt:lpstr>
      <vt:lpstr>ESTRUCTURA DEL CÓDIGO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ESTRUCTURA DE LOS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TOUR POR LA PÁGINA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ENLACES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Sprint3</dc:title>
  <dc:creator>usuario</dc:creator>
  <cp:lastModifiedBy>as ez</cp:lastModifiedBy>
  <cp:revision>6</cp:revision>
  <dcterms:modified xsi:type="dcterms:W3CDTF">2024-05-05T22:24:27Z</dcterms:modified>
</cp:coreProperties>
</file>